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7" r:id="rId1"/>
    <p:sldMasterId id="2147483779" r:id="rId2"/>
  </p:sldMasterIdLst>
  <p:sldIdLst>
    <p:sldId id="256" r:id="rId3"/>
    <p:sldId id="257" r:id="rId4"/>
  </p:sldIdLst>
  <p:sldSz cx="9144000" cy="5143500" type="screen16x9"/>
  <p:notesSz cx="7099300" cy="10234613"/>
  <p:custDataLst>
    <p:tags r:id="rId5"/>
  </p:custDataLst>
  <p:defaultTextStyle>
    <a:defPPr>
      <a:defRPr lang="de-DE"/>
    </a:defPPr>
    <a:lvl1pPr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1pPr>
    <a:lvl2pPr marL="4572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2pPr>
    <a:lvl3pPr marL="9144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3pPr>
    <a:lvl4pPr marL="13716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4pPr>
    <a:lvl5pPr marL="1828800" algn="l" defTabSz="457200" rtl="0" fontAlgn="base">
      <a:lnSpc>
        <a:spcPts val="1800"/>
      </a:lnSpc>
      <a:spcBef>
        <a:spcPct val="50000"/>
      </a:spcBef>
      <a:spcAft>
        <a:spcPct val="0"/>
      </a:spcAft>
      <a:buClr>
        <a:schemeClr val="tx2"/>
      </a:buClr>
      <a:buSzPct val="75000"/>
      <a:buFont typeface="Wingdings" pitchFamily="2" charset="2"/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ele-GroteskFet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6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7.bin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DAED274-D94F-4ED6-A484-7A37576B4C41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FD8B-33C5-421D-AE87-E95CBBC0054D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B5F043-C5C9-4543-B156-099DED57FF0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71602" y="2057400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9EE259-8F50-4C72-BA97-131791B27F72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6EA1891-FA8C-463D-A9E1-6E97ED9952C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04788"/>
            <a:ext cx="8153400" cy="652462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DAED274-D94F-4ED6-A484-7A37576B4C41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7EFE7-5BFF-4DC6-9696-CA676B3B289D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856C3B-4879-44CB-8ACD-F9C43CE31EF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77EA-42BD-4445-BD8C-A3B9FA9CB3EB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3C9E69-E43C-4763-8857-C1F967C5306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04788"/>
            <a:ext cx="8077200" cy="652462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8" name="Rechteck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Rechteck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DDAED274-D94F-4ED6-A484-7A37576B4C41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>
          <a:xfrm>
            <a:off x="1600200" y="4686156"/>
            <a:ext cx="4572000" cy="273844"/>
          </a:xfrm>
        </p:spPr>
        <p:txBody>
          <a:bodyPr rtlCol="0"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ED274-D94F-4ED6-A484-7A37576B4C41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53200" y="457200"/>
            <a:ext cx="2057400" cy="4137422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lstStyle/>
          <a:p>
            <a:fld id="{DDAED274-D94F-4ED6-A484-7A37576B4C41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57203" y="4686156"/>
            <a:ext cx="5573483" cy="273844"/>
          </a:xfrm>
        </p:spPr>
        <p:txBody>
          <a:bodyPr/>
          <a:lstStyle/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0" y="1192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0" y="1192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0" y="1192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0" y="1192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2"/>
            <a:ext cx="8496300" cy="31162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7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fld id="{48815FEB-4FD7-4068-86A3-764BD8FB9BD8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2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fld id="{66EA1891-FA8C-463D-A9E1-6E97ED9952C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2"/>
            <a:ext cx="8496300" cy="31162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7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fld id="{461EDEAC-252C-4188-B9E3-CED9B38824C8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2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fld id="{66EA1891-FA8C-463D-A9E1-6E97ED9952C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0" y="1192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0" y="1192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1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EBDDC3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EBDDC3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EBDDC3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buClr>
                <a:srgbClr val="EBDDC3"/>
              </a:buClr>
            </a:pPr>
            <a:fld id="{DDAED274-D94F-4ED6-A484-7A37576B4C41}" type="datetime1">
              <a:rPr lang="de-DE" smtClean="0"/>
              <a:pPr>
                <a:buClr>
                  <a:srgbClr val="EBDDC3"/>
                </a:buClr>
              </a:pPr>
              <a:t>02.06.2021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buClr>
                <a:srgbClr val="EBDDC3"/>
              </a:buClr>
            </a:pPr>
            <a:r>
              <a:rPr lang="de-DE">
                <a:solidFill>
                  <a:srgbClr val="EBDDC3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buClr>
                <a:srgbClr val="EBDDC3"/>
              </a:buClr>
            </a:pPr>
            <a:fld id="{DC074D37-AEB9-46CA-B316-7CBCC268AF09}" type="slidenum">
              <a:rPr lang="de-DE" smtClean="0">
                <a:solidFill>
                  <a:srgbClr val="EBDDC3"/>
                </a:solidFill>
              </a:rPr>
              <a:pPr>
                <a:buClr>
                  <a:srgbClr val="EBDDC3"/>
                </a:buClr>
              </a:pPr>
              <a:t>‹Nr.›</a:t>
            </a:fld>
            <a:endParaRPr lang="de-DE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758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865FFD8B-33C5-421D-AE87-E95CBBC0054D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71B5F043-C5C9-4543-B156-099DED57FF04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28272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71602" y="2057400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</p:spTree>
    <p:extLst>
      <p:ext uri="{BB962C8B-B14F-4D97-AF65-F5344CB8AC3E}">
        <p14:creationId xmlns:p14="http://schemas.microsoft.com/office/powerpoint/2010/main" val="32894182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7B9EE259-8F50-4C72-BA97-131791B27F72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66EA1891-FA8C-463D-A9E1-6E97ED9952CA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</p:spTree>
    <p:extLst>
      <p:ext uri="{BB962C8B-B14F-4D97-AF65-F5344CB8AC3E}">
        <p14:creationId xmlns:p14="http://schemas.microsoft.com/office/powerpoint/2010/main" val="5801761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04788"/>
            <a:ext cx="8153400" cy="652462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10004535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FF47EFE7-5BFF-4DC6-9696-CA676B3B289D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EF856C3B-4879-44CB-8ACD-F9C43CE31EF6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56377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922C77EA-42BD-4445-BD8C-A3B9FA9CB3EB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B03C9E69-E43C-4763-8857-C1F967C53060}" type="slidenum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‹Nr.›</a:t>
            </a:fld>
            <a:endParaRPr lang="de-DE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7484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04788"/>
            <a:ext cx="8077200" cy="652462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46942777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8" name="Rechteck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1" name="Rechteck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>
          <a:xfrm>
            <a:off x="1600200" y="4686156"/>
            <a:ext cx="4572000" cy="273844"/>
          </a:xfrm>
        </p:spPr>
        <p:txBody>
          <a:bodyPr rtlCol="0"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54123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6128566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53200" y="457200"/>
            <a:ext cx="2057400" cy="4137422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lstStyle/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57203" y="4686156"/>
            <a:ext cx="5573483" cy="273844"/>
          </a:xfrm>
        </p:spPr>
        <p:txBody>
          <a:bodyPr/>
          <a:lstStyle/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3849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0" y="1192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0" y="1192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72854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0" y="1192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0" y="1192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806534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2"/>
            <a:ext cx="8496300" cy="31162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7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8815FEB-4FD7-4068-86A3-764BD8FB9BD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2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14629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2"/>
            <a:ext cx="8496300" cy="31162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7" y="4824414"/>
            <a:ext cx="18002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461EDEAC-252C-4188-B9E3-CED9B38824C8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24414"/>
            <a:ext cx="4102100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2" y="4824414"/>
            <a:ext cx="288925" cy="102394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775F55"/>
              </a:buClr>
            </a:pPr>
            <a:fld id="{66EA1891-FA8C-463D-A9E1-6E97ED9952CA}" type="slidenum">
              <a:rPr lang="de-DE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13238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90" y="1192"/>
          <a:ext cx="1587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90" y="1192"/>
                        <a:ext cx="1587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white">
          <a:xfrm>
            <a:off x="0" y="1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775F55"/>
              </a:buClr>
            </a:pPr>
            <a:endParaRPr lang="de-DE">
              <a:solidFill>
                <a:prstClr val="black"/>
              </a:solidFill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1241822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845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ags" Target="../tags/tag10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oleObject" Target="../embeddings/oleObject5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631630467"/>
              </p:ext>
            </p:extLst>
          </p:nvPr>
        </p:nvGraphicFramePr>
        <p:xfrm>
          <a:off x="1589" y="1430"/>
          <a:ext cx="1587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9" imgW="270" imgH="270" progId="TCLayout.ActiveDocument.1">
                  <p:embed/>
                </p:oleObj>
              </mc:Choice>
              <mc:Fallback>
                <p:oleObj name="think-cell Folie" r:id="rId1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430"/>
                        <a:ext cx="1587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DAED274-D94F-4ED6-A484-7A37576B4C41}" type="datetime1">
              <a:rPr lang="de-DE" smtClean="0"/>
              <a:pPr/>
              <a:t>02.06.2021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609602" y="4686156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de-DE"/>
              <a:t>– Streng vertraulich, Vertraulich, Intern –                         Autor / Thema der Präsentation 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C074D37-AEB9-46CA-B316-7CBCC268AF0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58" r:id="rId12"/>
    <p:sldLayoutId id="2147483759" r:id="rId13"/>
    <p:sldLayoutId id="2147483760" r:id="rId14"/>
    <p:sldLayoutId id="2147483761" r:id="rId15"/>
    <p:sldLayoutId id="2147483766" r:id="rId16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067506051"/>
              </p:ext>
            </p:extLst>
          </p:nvPr>
        </p:nvGraphicFramePr>
        <p:xfrm>
          <a:off x="1589" y="1430"/>
          <a:ext cx="1587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9" imgW="270" imgH="270" progId="TCLayout.ActiveDocument.1">
                  <p:embed/>
                </p:oleObj>
              </mc:Choice>
              <mc:Fallback>
                <p:oleObj name="think-cell Folie" r:id="rId1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430"/>
                        <a:ext cx="1587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DDAED274-D94F-4ED6-A484-7A37576B4C41}" type="datetime1">
              <a:rPr lang="de-DE" smtClean="0">
                <a:solidFill>
                  <a:srgbClr val="775F55"/>
                </a:solidFill>
              </a:rPr>
              <a:pPr>
                <a:buClr>
                  <a:srgbClr val="775F55"/>
                </a:buClr>
              </a:pPr>
              <a:t>02.06.2021</a:t>
            </a:fld>
            <a:endParaRPr lang="de-DE">
              <a:solidFill>
                <a:srgbClr val="775F55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609602" y="4686156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buClr>
                <a:srgbClr val="775F55"/>
              </a:buClr>
            </a:pPr>
            <a:r>
              <a:rPr lang="de-DE">
                <a:solidFill>
                  <a:srgbClr val="775F55"/>
                </a:solidFill>
              </a:rPr>
              <a:t>– Streng vertraulich, Vertraulich, Intern –                         Autor / Thema der Präsentation 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775F55"/>
              </a:buClr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buClr>
                <a:srgbClr val="775F55"/>
              </a:buClr>
            </a:pPr>
            <a:fld id="{DC074D37-AEB9-46CA-B316-7CBCC268AF09}" type="slidenum">
              <a:rPr lang="de-DE" smtClean="0"/>
              <a:pPr>
                <a:buClr>
                  <a:srgbClr val="775F55"/>
                </a:buClr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038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oleObject" Target="../embeddings/oleObject9.bin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tags" Target="../tags/tag18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3.emf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jpeg"/><Relationship Id="rId3" Type="http://schemas.openxmlformats.org/officeDocument/2006/relationships/oleObject" Target="../embeddings/oleObject10.bin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32.jpeg"/><Relationship Id="rId1" Type="http://schemas.openxmlformats.org/officeDocument/2006/relationships/tags" Target="../tags/tag19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4" Type="http://schemas.openxmlformats.org/officeDocument/2006/relationships/image" Target="../media/image3.emf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41042879"/>
              </p:ext>
            </p:extLst>
          </p:nvPr>
        </p:nvGraphicFramePr>
        <p:xfrm>
          <a:off x="1589" y="1430"/>
          <a:ext cx="1587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430"/>
                        <a:ext cx="1587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Berufe</a:t>
            </a:r>
            <a:r>
              <a:rPr lang="hu-HU" dirty="0"/>
              <a:t> 1. </a:t>
            </a:r>
            <a:r>
              <a:rPr lang="hu-HU"/>
              <a:t>– Foglalkozások 1. </a:t>
            </a:r>
            <a:endParaRPr lang="de-DE" dirty="0"/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72008" y="4577680"/>
            <a:ext cx="2195736" cy="514350"/>
          </a:xfrm>
          <a:prstGeom prst="rect">
            <a:avLst/>
          </a:prstGeom>
        </p:spPr>
        <p:txBody>
          <a:bodyPr vert="horz" anchor="ctr">
            <a:normAutofit fontScale="85000" lnSpcReduction="10000"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>
              <a:lnSpc>
                <a:spcPct val="100000"/>
              </a:lnSpc>
              <a:spcAft>
                <a:spcPts val="0"/>
              </a:spcAft>
            </a:pPr>
            <a:r>
              <a:rPr lang="hu-HU" dirty="0"/>
              <a:t>http://de.uw.hu/</a:t>
            </a:r>
            <a:endParaRPr lang="de-DE" dirty="0"/>
          </a:p>
        </p:txBody>
      </p:sp>
      <p:pic>
        <p:nvPicPr>
          <p:cNvPr id="299010" name="Picture 2" descr="C:\++Gábor++\00 Nem besorolt\Képek\Foglalkozások\Arz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79775" y="123478"/>
            <a:ext cx="1343067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1" name="Picture 3" descr="C:\++Gábor++\00 Nem besorolt\Képek\Foglalkozások\Bäck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6419" y="123478"/>
            <a:ext cx="143951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4" name="Picture 6" descr="C:\++Gábor++\00 Nem besorolt\Képek\Foglalkozások\Bibliothekar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99342" y="123478"/>
            <a:ext cx="144825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5" name="Picture 7" descr="C:\++Gábor++\00 Nem besorolt\Képek\Foglalkozások\Blumenhändleri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23478"/>
            <a:ext cx="162105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6" name="Picture 8" descr="C:\++Gábor++\00 Nem besorolt\Képek\Foglalkozások\Briefträge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556628"/>
            <a:ext cx="143964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7" name="Picture 9" descr="C:\++Gábor++\00 Nem besorolt\Képek\Foglalkozások\Dachdecker 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4280" y="1556628"/>
            <a:ext cx="1620157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9" name="Picture 11" descr="C:\++Gábor++\00 Nem besorolt\Képek\Foglalkozások\Feuerwehrmann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341" y="3003798"/>
            <a:ext cx="144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0" name="Picture 12" descr="C:\++Gábor++\00 Nem besorolt\Képek\Foglalkozások\Kellner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7477" y="3003798"/>
            <a:ext cx="162019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1" name="Picture 13" descr="C:\++Gábor++\00 Nem besorolt\Képek\Foglalkozások\Krankenschwester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30993" y="1556628"/>
            <a:ext cx="1299191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2" name="Picture 14" descr="C:\++Gábor++\00 Nem besorolt\Képek\Foglalkozások\Lehrer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522" y="3003798"/>
            <a:ext cx="161868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3" name="Picture 15" descr="C:\++Gábor++\00 Nem besorolt\Képek\Foglalkozások\Metzger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5811" y="3003798"/>
            <a:ext cx="1440391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4" name="Picture 16" descr="C:\++Gábor++\00 Nem besorolt\Képek\Foglalkozások\Köchin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2096" y="1556628"/>
            <a:ext cx="103102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5" name="Picture 17" descr="C:\++Gábor++\00 Nem besorolt\Képek\Foglalkozások\Polizist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6740" y="1556628"/>
            <a:ext cx="718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6" name="Picture 18" descr="C:\++Gábor++\00 Nem besorolt\Képek\Foglalkozások\Verkäuferin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84340" y="3003798"/>
            <a:ext cx="126412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358730" y="118355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Blumenhändlerin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Virágárus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661585" y="1183550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Bäcker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Pék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355976" y="118355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Arzt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Orvos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5821032" y="1183550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Schornsteinfeger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Kéményseprő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9028" name="Picture 20" descr="C:\++Gábor++\00 Nem besorolt\Képek\Foglalkozások\Schornsteinfeger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6685" y="123478"/>
            <a:ext cx="140881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feld 27"/>
          <p:cNvSpPr txBox="1"/>
          <p:nvPr/>
        </p:nvSpPr>
        <p:spPr>
          <a:xfrm>
            <a:off x="7746521" y="118355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Bibliothekar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Könyvtáros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539552" y="2623711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Briefträger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Postás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2237364" y="2623711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Putzfrau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Takarítónő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9029" name="Picture 21" descr="C:\++Gábor++\00 Nem besorolt\Képek\Foglalkozások\Putzfrau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7724" y="1556628"/>
            <a:ext cx="144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/>
        </p:nvSpPr>
        <p:spPr>
          <a:xfrm>
            <a:off x="3979775" y="2623711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Dachdecker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Ács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5436096" y="2623711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Krankenschwester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Ápolónő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6989953" y="262371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Polizist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Rendőr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8071549" y="2623711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Köchin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Szakácsnő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815025" y="4074626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Lehrer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Tanár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2396708" y="4074626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Feuerwehrmann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Tűzoltó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4355976" y="4074626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Kellner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Pincér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6170658" y="407462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Metzger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Hentes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7763675" y="4074626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hu-HU" sz="900" dirty="0" err="1">
                <a:latin typeface="Arial" panose="020B0604020202020204" pitchFamily="34" charset="0"/>
                <a:cs typeface="Arial" panose="020B0604020202020204" pitchFamily="34" charset="0"/>
              </a:rPr>
              <a:t>Verkäuferin</a:t>
            </a:r>
            <a:endParaRPr lang="hu-H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900" dirty="0">
                <a:latin typeface="Arial" panose="020B0604020202020204" pitchFamily="34" charset="0"/>
                <a:cs typeface="Arial" panose="020B0604020202020204" pitchFamily="34" charset="0"/>
              </a:rPr>
              <a:t>Eladónő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828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1346357"/>
              </p:ext>
            </p:extLst>
          </p:nvPr>
        </p:nvGraphicFramePr>
        <p:xfrm>
          <a:off x="1589" y="1430"/>
          <a:ext cx="1587" cy="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430"/>
                        <a:ext cx="1587" cy="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Berufe</a:t>
            </a:r>
            <a:r>
              <a:rPr lang="hu-HU" dirty="0"/>
              <a:t> 2. – Foglalkozások 2.</a:t>
            </a:r>
            <a:endParaRPr lang="de-DE" dirty="0"/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72008" y="4577680"/>
            <a:ext cx="2195736" cy="514350"/>
          </a:xfrm>
          <a:prstGeom prst="rect">
            <a:avLst/>
          </a:prstGeom>
        </p:spPr>
        <p:txBody>
          <a:bodyPr vert="horz" anchor="ctr">
            <a:normAutofit fontScale="85000" lnSpcReduction="10000"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>
              <a:lnSpc>
                <a:spcPct val="100000"/>
              </a:lnSpc>
              <a:spcAft>
                <a:spcPts val="0"/>
              </a:spcAft>
              <a:buClr>
                <a:srgbClr val="DD8047"/>
              </a:buClr>
            </a:pPr>
            <a:r>
              <a:rPr lang="hu-HU" dirty="0"/>
              <a:t>http://de.uw.hu/</a:t>
            </a:r>
            <a:endParaRPr lang="de-DE" dirty="0"/>
          </a:p>
        </p:txBody>
      </p:sp>
      <p:pic>
        <p:nvPicPr>
          <p:cNvPr id="2990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25465" y="169857"/>
            <a:ext cx="162162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38580" y="169857"/>
            <a:ext cx="162035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399342" y="169857"/>
            <a:ext cx="160237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2048" y="169857"/>
            <a:ext cx="162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6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1635766"/>
            <a:ext cx="162162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7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83968" y="1613686"/>
            <a:ext cx="1368821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9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58671" y="3035551"/>
            <a:ext cx="162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0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8886" y="3035551"/>
            <a:ext cx="166487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1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84168" y="1613686"/>
            <a:ext cx="164732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2" name="Picture 1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41603" y="3035551"/>
            <a:ext cx="151685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3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43976" y="3035551"/>
            <a:ext cx="163236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5" name="Picture 1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15594" y="1613686"/>
            <a:ext cx="84889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644064" y="1203598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Clown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Bohóc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533346" y="1203598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r/e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Dirigent</a:t>
            </a: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Karmester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125144" y="1203598"/>
            <a:ext cx="954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r/e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Elektriker</a:t>
            </a: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Villanyszerelő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5814620" y="1203598"/>
            <a:ext cx="1140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r/e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Flugbegleiter</a:t>
            </a: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Utaskísérő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9028" name="Picture 20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613620" y="169857"/>
            <a:ext cx="1619191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feld 27"/>
          <p:cNvSpPr txBox="1"/>
          <p:nvPr/>
        </p:nvSpPr>
        <p:spPr>
          <a:xfrm>
            <a:off x="7743315" y="120359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r/e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Gärtner</a:t>
            </a: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Kertész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485050" y="2643758"/>
            <a:ext cx="90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r/e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Konditor</a:t>
            </a: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Cukrász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2730133" y="262371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r/e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Maler</a:t>
            </a: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Szobafestő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9029" name="Picture 21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67744" y="1613686"/>
            <a:ext cx="154727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/>
        </p:nvSpPr>
        <p:spPr>
          <a:xfrm>
            <a:off x="4496787" y="2623711"/>
            <a:ext cx="877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Pfarrer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 / Lelkész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6478723" y="2623711"/>
            <a:ext cx="1005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Rettungsmann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Mentős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8129257" y="262371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r/e Jäger/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Vadász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1222730" y="4074626"/>
            <a:ext cx="992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r/e Schneider/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Szabó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3057687" y="4074626"/>
            <a:ext cx="992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r/e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Taxifahrer</a:t>
            </a: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Taxisofőr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4499992" y="4074626"/>
            <a:ext cx="1755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r/e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Tischler</a:t>
            </a: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r/e Schreiner/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Asztalos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6677239" y="4074626"/>
            <a:ext cx="1063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Zahnarzt</a:t>
            </a: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9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-ärztin</a:t>
            </a:r>
            <a:endParaRPr lang="hu-HU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BDDC3"/>
              </a:buClr>
            </a:pPr>
            <a:r>
              <a:rPr lang="hu-HU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Fogorvos(nő)</a:t>
            </a:r>
            <a:endParaRPr lang="de-DE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5926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lathea">
  <a:themeElements>
    <a:clrScheme name="Galathe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Galathe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lnSpc>
            <a:spcPct val="100000"/>
          </a:lnSpc>
          <a:spcBef>
            <a:spcPts val="0"/>
          </a:spcBef>
          <a:defRPr sz="12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Galathea">
  <a:themeElements>
    <a:clrScheme name="Galathe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Galathe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lnSpc>
            <a:spcPct val="100000"/>
          </a:lnSpc>
          <a:spcBef>
            <a:spcPts val="0"/>
          </a:spcBef>
          <a:defRPr sz="1200" dirty="0" err="1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0</TotalTime>
  <Words>174</Words>
  <Application>Microsoft Office PowerPoint</Application>
  <PresentationFormat>Bildschirmpräsentation (16:9)</PresentationFormat>
  <Paragraphs>64</Paragraphs>
  <Slides>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10" baseType="lpstr">
      <vt:lpstr>Arial</vt:lpstr>
      <vt:lpstr>Tele-GroteskFet</vt:lpstr>
      <vt:lpstr>Tw Cen MT</vt:lpstr>
      <vt:lpstr>Wingdings</vt:lpstr>
      <vt:lpstr>Wingdings 2</vt:lpstr>
      <vt:lpstr>Galathea</vt:lpstr>
      <vt:lpstr>1_Galathea</vt:lpstr>
      <vt:lpstr>think-cell Folie</vt:lpstr>
      <vt:lpstr>PowerPoint-Präsentation</vt:lpstr>
      <vt:lpstr>PowerPoint-Präsentation</vt:lpstr>
    </vt:vector>
  </TitlesOfParts>
  <Company>IT Services Hungary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Szántai Gábor</dc:creator>
  <cp:lastModifiedBy>Magyar Péter</cp:lastModifiedBy>
  <cp:revision>4</cp:revision>
  <dcterms:created xsi:type="dcterms:W3CDTF">2014-08-15T07:43:52Z</dcterms:created>
  <dcterms:modified xsi:type="dcterms:W3CDTF">2021-06-02T13:26:28Z</dcterms:modified>
</cp:coreProperties>
</file>