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</p:sldIdLst>
  <p:sldSz cx="18291175" cy="10290175"/>
  <p:notesSz cx="6858000" cy="9144000"/>
  <p:defaultTextStyle>
    <a:defPPr>
      <a:defRPr lang="hu-HU"/>
    </a:defPPr>
    <a:lvl1pPr marL="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60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321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81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642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302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963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6234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2839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594" y="-78"/>
      </p:cViewPr>
      <p:guideLst>
        <p:guide orient="horz" pos="3241"/>
        <p:guide pos="57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21" Type="http://schemas.openxmlformats.org/officeDocument/2006/relationships/image" Target="../media/image22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jpeg"/><Relationship Id="rId2" Type="http://schemas.openxmlformats.org/officeDocument/2006/relationships/image" Target="../media/image3.JPG"/><Relationship Id="rId16" Type="http://schemas.openxmlformats.org/officeDocument/2006/relationships/image" Target="../media/image17.jpeg"/><Relationship Id="rId20" Type="http://schemas.openxmlformats.org/officeDocument/2006/relationships/image" Target="../media/image21.JPG"/><Relationship Id="rId1" Type="http://schemas.openxmlformats.org/officeDocument/2006/relationships/image" Target="../media/image2.jpeg"/><Relationship Id="rId6" Type="http://schemas.openxmlformats.org/officeDocument/2006/relationships/image" Target="../media/image7.jpe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Relationship Id="rId14" Type="http://schemas.openxmlformats.org/officeDocument/2006/relationships/image" Target="../media/image15.jpg"/><Relationship Id="rId22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21" Type="http://schemas.openxmlformats.org/officeDocument/2006/relationships/image" Target="../media/image22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jpeg"/><Relationship Id="rId2" Type="http://schemas.openxmlformats.org/officeDocument/2006/relationships/image" Target="../media/image3.JPG"/><Relationship Id="rId16" Type="http://schemas.openxmlformats.org/officeDocument/2006/relationships/image" Target="../media/image17.jpeg"/><Relationship Id="rId20" Type="http://schemas.openxmlformats.org/officeDocument/2006/relationships/image" Target="../media/image21.JPG"/><Relationship Id="rId1" Type="http://schemas.openxmlformats.org/officeDocument/2006/relationships/image" Target="../media/image2.jpeg"/><Relationship Id="rId6" Type="http://schemas.openxmlformats.org/officeDocument/2006/relationships/image" Target="../media/image7.jpe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Relationship Id="rId14" Type="http://schemas.openxmlformats.org/officeDocument/2006/relationships/image" Target="../media/image15.jpg"/><Relationship Id="rId22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B4D57-7AEE-40D4-B638-3486F4CD1CF6}" type="doc">
      <dgm:prSet loTypeId="urn:microsoft.com/office/officeart/2008/layout/TitledPictureBlocks" loCatId="picture" qsTypeId="urn:microsoft.com/office/officeart/2005/8/quickstyle/simple4" qsCatId="simple" csTypeId="urn:microsoft.com/office/officeart/2005/8/colors/accent1_2" csCatId="accent1" phldr="1"/>
      <dgm:spPr/>
    </dgm:pt>
    <dgm:pt modelId="{83B510A4-2B8E-45F1-BFD7-3E1E442F84A1}">
      <dgm:prSet phldrT="[Szöveg]" custT="1"/>
      <dgm:spPr/>
      <dgm:t>
        <a:bodyPr/>
        <a:lstStyle/>
        <a:p>
          <a:r>
            <a:rPr lang="hu-HU" sz="1050" dirty="0" smtClean="0"/>
            <a:t>Árvácska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Stiefmütterchen</a:t>
          </a:r>
          <a:endParaRPr lang="hu-HU" sz="1050" dirty="0"/>
        </a:p>
      </dgm:t>
    </dgm:pt>
    <dgm:pt modelId="{454A6019-58BD-4A72-8E98-5AF528D53E8E}" type="parTrans" cxnId="{25B00319-78E6-4708-8FA7-359D37834447}">
      <dgm:prSet/>
      <dgm:spPr/>
      <dgm:t>
        <a:bodyPr/>
        <a:lstStyle/>
        <a:p>
          <a:endParaRPr lang="hu-HU" sz="1050"/>
        </a:p>
      </dgm:t>
    </dgm:pt>
    <dgm:pt modelId="{DEEDA7FB-F544-4EE1-AB96-4E3F00D43A43}" type="sibTrans" cxnId="{25B00319-78E6-4708-8FA7-359D37834447}">
      <dgm:prSet/>
      <dgm:spPr/>
      <dgm:t>
        <a:bodyPr/>
        <a:lstStyle/>
        <a:p>
          <a:endParaRPr lang="hu-HU" sz="1050"/>
        </a:p>
      </dgm:t>
    </dgm:pt>
    <dgm:pt modelId="{CB31548E-174F-4A5D-8582-AB9EE55C7BD0}">
      <dgm:prSet phldrT="[Szöveg]" custT="1"/>
      <dgm:spPr/>
      <dgm:t>
        <a:bodyPr/>
        <a:lstStyle/>
        <a:p>
          <a:r>
            <a:rPr lang="hu-HU" sz="1050" dirty="0" smtClean="0"/>
            <a:t>Dália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Dahlie</a:t>
          </a:r>
          <a:endParaRPr lang="hu-HU" sz="1050" dirty="0"/>
        </a:p>
      </dgm:t>
    </dgm:pt>
    <dgm:pt modelId="{54DE6E5B-7E6A-41C8-BCE7-CE3196B2775F}" type="parTrans" cxnId="{E956F53E-DD56-4ABD-B209-12DD02959BAD}">
      <dgm:prSet/>
      <dgm:spPr/>
      <dgm:t>
        <a:bodyPr/>
        <a:lstStyle/>
        <a:p>
          <a:endParaRPr lang="hu-HU" sz="1050"/>
        </a:p>
      </dgm:t>
    </dgm:pt>
    <dgm:pt modelId="{1640E2F6-ABB9-458B-9F56-8C74AFD7B453}" type="sibTrans" cxnId="{E956F53E-DD56-4ABD-B209-12DD02959BAD}">
      <dgm:prSet/>
      <dgm:spPr/>
      <dgm:t>
        <a:bodyPr/>
        <a:lstStyle/>
        <a:p>
          <a:endParaRPr lang="hu-HU" sz="1050"/>
        </a:p>
      </dgm:t>
    </dgm:pt>
    <dgm:pt modelId="{E02FC83D-1049-4E69-B2EF-A81EBEAE461A}">
      <dgm:prSet phldrT="[Szöveg]" custT="1"/>
      <dgm:spPr/>
      <dgm:t>
        <a:bodyPr/>
        <a:lstStyle/>
        <a:p>
          <a:r>
            <a:rPr lang="hu-HU" sz="1050" dirty="0" smtClean="0"/>
            <a:t>Gyermekláncfű</a:t>
          </a:r>
          <a:br>
            <a:rPr lang="hu-HU" sz="1050" dirty="0" smtClean="0"/>
          </a:br>
          <a:r>
            <a:rPr lang="hu-HU" sz="1050" dirty="0" smtClean="0"/>
            <a:t>r </a:t>
          </a:r>
          <a:r>
            <a:rPr lang="hu-HU" sz="1050" dirty="0" err="1" smtClean="0"/>
            <a:t>Löwenzahn</a:t>
          </a:r>
          <a:endParaRPr lang="hu-HU" sz="1050" dirty="0"/>
        </a:p>
      </dgm:t>
    </dgm:pt>
    <dgm:pt modelId="{0A25B545-BB01-4441-9BB0-3CA80B85E3DB}" type="parTrans" cxnId="{58086857-2613-4D68-BD87-15D92734F153}">
      <dgm:prSet/>
      <dgm:spPr/>
      <dgm:t>
        <a:bodyPr/>
        <a:lstStyle/>
        <a:p>
          <a:endParaRPr lang="hu-HU" sz="1050"/>
        </a:p>
      </dgm:t>
    </dgm:pt>
    <dgm:pt modelId="{11C7124C-2AD1-4A5A-A678-955CECFDF6EC}" type="sibTrans" cxnId="{58086857-2613-4D68-BD87-15D92734F153}">
      <dgm:prSet/>
      <dgm:spPr/>
      <dgm:t>
        <a:bodyPr/>
        <a:lstStyle/>
        <a:p>
          <a:endParaRPr lang="hu-HU" sz="1050"/>
        </a:p>
      </dgm:t>
    </dgm:pt>
    <dgm:pt modelId="{787BA969-B707-4B9C-B00D-94CB93093DFE}">
      <dgm:prSet phldrT="[Szöveg]" custT="1"/>
      <dgm:spPr/>
      <dgm:t>
        <a:bodyPr/>
        <a:lstStyle/>
        <a:p>
          <a:r>
            <a:rPr lang="hu-HU" sz="1050" dirty="0" smtClean="0"/>
            <a:t>Gyöngyvirág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Maiglöckchen</a:t>
          </a:r>
          <a:endParaRPr lang="hu-HU" sz="1050" dirty="0"/>
        </a:p>
      </dgm:t>
    </dgm:pt>
    <dgm:pt modelId="{532E65DF-E428-4354-ADB5-E75145C0D4DF}" type="parTrans" cxnId="{2393DF3C-3AB0-47B7-A42D-B8DB83E92404}">
      <dgm:prSet/>
      <dgm:spPr/>
      <dgm:t>
        <a:bodyPr/>
        <a:lstStyle/>
        <a:p>
          <a:endParaRPr lang="hu-HU" sz="1050"/>
        </a:p>
      </dgm:t>
    </dgm:pt>
    <dgm:pt modelId="{71FBFD57-D42C-4E59-BEFE-1B79E3688CA8}" type="sibTrans" cxnId="{2393DF3C-3AB0-47B7-A42D-B8DB83E92404}">
      <dgm:prSet/>
      <dgm:spPr/>
      <dgm:t>
        <a:bodyPr/>
        <a:lstStyle/>
        <a:p>
          <a:endParaRPr lang="hu-HU" sz="1050"/>
        </a:p>
      </dgm:t>
    </dgm:pt>
    <dgm:pt modelId="{006C0F11-1294-4F18-B37D-57F6EA6E8770}">
      <dgm:prSet phldrT="[Szöveg]" custT="1"/>
      <dgm:spPr/>
      <dgm:t>
        <a:bodyPr/>
        <a:lstStyle/>
        <a:p>
          <a:r>
            <a:rPr lang="hu-HU" sz="1050" dirty="0" smtClean="0"/>
            <a:t>Hibiszkusz</a:t>
          </a:r>
          <a:br>
            <a:rPr lang="hu-HU" sz="1050" dirty="0" smtClean="0"/>
          </a:br>
          <a:r>
            <a:rPr lang="hu-HU" sz="1050" dirty="0" smtClean="0"/>
            <a:t>r </a:t>
          </a:r>
          <a:r>
            <a:rPr lang="hu-HU" sz="1050" dirty="0" err="1" smtClean="0"/>
            <a:t>Eibisch</a:t>
          </a:r>
          <a:endParaRPr lang="hu-HU" sz="1050" dirty="0"/>
        </a:p>
      </dgm:t>
    </dgm:pt>
    <dgm:pt modelId="{CA9EC71B-67D2-47C1-9F34-E2F5795110D6}" type="parTrans" cxnId="{31050179-535E-42FE-B819-A7FF96685504}">
      <dgm:prSet/>
      <dgm:spPr/>
      <dgm:t>
        <a:bodyPr/>
        <a:lstStyle/>
        <a:p>
          <a:endParaRPr lang="hu-HU" sz="1050"/>
        </a:p>
      </dgm:t>
    </dgm:pt>
    <dgm:pt modelId="{18546AEA-F0F2-48A9-A48E-8D1DD406AA1B}" type="sibTrans" cxnId="{31050179-535E-42FE-B819-A7FF96685504}">
      <dgm:prSet/>
      <dgm:spPr/>
      <dgm:t>
        <a:bodyPr/>
        <a:lstStyle/>
        <a:p>
          <a:endParaRPr lang="hu-HU" sz="1050"/>
        </a:p>
      </dgm:t>
    </dgm:pt>
    <dgm:pt modelId="{4708E4B9-1EC0-4B8B-B381-1FE81AAE4D0A}">
      <dgm:prSet phldrT="[Szöveg]" custT="1"/>
      <dgm:spPr/>
      <dgm:t>
        <a:bodyPr/>
        <a:lstStyle/>
        <a:p>
          <a:r>
            <a:rPr lang="hu-HU" sz="1050" dirty="0" smtClean="0"/>
            <a:t>Hóvirág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Schneeglöckchen</a:t>
          </a:r>
          <a:endParaRPr lang="hu-HU" sz="1050" dirty="0"/>
        </a:p>
      </dgm:t>
    </dgm:pt>
    <dgm:pt modelId="{287B3259-2FA2-46AF-AC04-33499486665E}" type="parTrans" cxnId="{EAB16689-8719-4E1A-BCA7-4860946FA3A0}">
      <dgm:prSet/>
      <dgm:spPr/>
      <dgm:t>
        <a:bodyPr/>
        <a:lstStyle/>
        <a:p>
          <a:endParaRPr lang="hu-HU" sz="1050"/>
        </a:p>
      </dgm:t>
    </dgm:pt>
    <dgm:pt modelId="{2002E760-772A-4734-8C40-BCB702A0CD47}" type="sibTrans" cxnId="{EAB16689-8719-4E1A-BCA7-4860946FA3A0}">
      <dgm:prSet/>
      <dgm:spPr/>
      <dgm:t>
        <a:bodyPr/>
        <a:lstStyle/>
        <a:p>
          <a:endParaRPr lang="hu-HU" sz="1050"/>
        </a:p>
      </dgm:t>
    </dgm:pt>
    <dgm:pt modelId="{2BB11FF0-BBA7-4142-ADBD-630AD31030D2}">
      <dgm:prSet phldrT="[Szöveg]" custT="1"/>
      <dgm:spPr/>
      <dgm:t>
        <a:bodyPr/>
        <a:lstStyle/>
        <a:p>
          <a:r>
            <a:rPr lang="hu-HU" sz="1050" dirty="0" smtClean="0"/>
            <a:t>Ibolya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Veilchen</a:t>
          </a:r>
          <a:endParaRPr lang="hu-HU" sz="1050" dirty="0"/>
        </a:p>
      </dgm:t>
    </dgm:pt>
    <dgm:pt modelId="{0F06E67E-BC22-43D9-B42B-A9B4F1A34D0B}" type="parTrans" cxnId="{46BF0289-4244-4C04-BFF7-83A2D9C8EE50}">
      <dgm:prSet/>
      <dgm:spPr/>
      <dgm:t>
        <a:bodyPr/>
        <a:lstStyle/>
        <a:p>
          <a:endParaRPr lang="hu-HU" sz="1050"/>
        </a:p>
      </dgm:t>
    </dgm:pt>
    <dgm:pt modelId="{E03F9500-EDFD-4DB8-A2E0-A1DC879D2A13}" type="sibTrans" cxnId="{46BF0289-4244-4C04-BFF7-83A2D9C8EE50}">
      <dgm:prSet/>
      <dgm:spPr/>
      <dgm:t>
        <a:bodyPr/>
        <a:lstStyle/>
        <a:p>
          <a:endParaRPr lang="hu-HU" sz="1050"/>
        </a:p>
      </dgm:t>
    </dgm:pt>
    <dgm:pt modelId="{83D4E60B-B858-481C-83C1-6EF18A8F4DCF}">
      <dgm:prSet phldrT="[Szöveg]" custT="1"/>
      <dgm:spPr/>
      <dgm:t>
        <a:bodyPr/>
        <a:lstStyle/>
        <a:p>
          <a:r>
            <a:rPr lang="hu-HU" sz="1050" dirty="0" smtClean="0"/>
            <a:t>Írisz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Iris</a:t>
          </a:r>
          <a:endParaRPr lang="hu-HU" sz="1050" dirty="0"/>
        </a:p>
      </dgm:t>
    </dgm:pt>
    <dgm:pt modelId="{6EE02DDD-5F65-4601-B453-DAAE68EBFA5C}" type="parTrans" cxnId="{6CD91306-97B0-4238-9276-3DD6876AAC90}">
      <dgm:prSet/>
      <dgm:spPr/>
      <dgm:t>
        <a:bodyPr/>
        <a:lstStyle/>
        <a:p>
          <a:endParaRPr lang="hu-HU" sz="1050"/>
        </a:p>
      </dgm:t>
    </dgm:pt>
    <dgm:pt modelId="{2917C9C5-D279-4304-82F3-E576D9DDE6CC}" type="sibTrans" cxnId="{6CD91306-97B0-4238-9276-3DD6876AAC90}">
      <dgm:prSet/>
      <dgm:spPr/>
      <dgm:t>
        <a:bodyPr/>
        <a:lstStyle/>
        <a:p>
          <a:endParaRPr lang="hu-HU" sz="1050"/>
        </a:p>
      </dgm:t>
    </dgm:pt>
    <dgm:pt modelId="{96070DE3-EC81-404B-BB2C-2F5E381E0885}">
      <dgm:prSet phldrT="[Szöveg]" custT="1"/>
      <dgm:spPr/>
      <dgm:t>
        <a:bodyPr/>
        <a:lstStyle/>
        <a:p>
          <a:r>
            <a:rPr lang="hu-HU" sz="1050" dirty="0" smtClean="0"/>
            <a:t>Kamilla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Kamille</a:t>
          </a:r>
          <a:endParaRPr lang="hu-HU" sz="1050" dirty="0"/>
        </a:p>
      </dgm:t>
    </dgm:pt>
    <dgm:pt modelId="{289C7B5C-4520-4D02-840D-3E52DE24258B}" type="parTrans" cxnId="{344B58B7-D522-45F5-971C-2C31C79A5C21}">
      <dgm:prSet/>
      <dgm:spPr/>
      <dgm:t>
        <a:bodyPr/>
        <a:lstStyle/>
        <a:p>
          <a:endParaRPr lang="hu-HU" sz="1050"/>
        </a:p>
      </dgm:t>
    </dgm:pt>
    <dgm:pt modelId="{FBAC18E5-B7E2-4D76-85DA-50DA1F6D0FBD}" type="sibTrans" cxnId="{344B58B7-D522-45F5-971C-2C31C79A5C21}">
      <dgm:prSet/>
      <dgm:spPr/>
      <dgm:t>
        <a:bodyPr/>
        <a:lstStyle/>
        <a:p>
          <a:endParaRPr lang="hu-HU" sz="1050"/>
        </a:p>
      </dgm:t>
    </dgm:pt>
    <dgm:pt modelId="{EFEE6F88-5840-4A12-8ACA-B8AB96FC2AF3}">
      <dgm:prSet phldrT="[Szöveg]" custT="1"/>
      <dgm:spPr/>
      <dgm:t>
        <a:bodyPr/>
        <a:lstStyle/>
        <a:p>
          <a:r>
            <a:rPr lang="hu-HU" sz="1050" dirty="0" smtClean="0"/>
            <a:t>Muskátli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Geranie</a:t>
          </a:r>
          <a:endParaRPr lang="hu-HU" sz="1050" dirty="0"/>
        </a:p>
      </dgm:t>
    </dgm:pt>
    <dgm:pt modelId="{D78A95D1-2FA2-40C7-BEAF-95E6B7E948ED}" type="parTrans" cxnId="{18BB5F34-3997-46E5-AEE9-6652383897AE}">
      <dgm:prSet/>
      <dgm:spPr/>
      <dgm:t>
        <a:bodyPr/>
        <a:lstStyle/>
        <a:p>
          <a:endParaRPr lang="hu-HU" sz="1050"/>
        </a:p>
      </dgm:t>
    </dgm:pt>
    <dgm:pt modelId="{2D038944-92E1-4F3E-B8A7-ED81FA939E12}" type="sibTrans" cxnId="{18BB5F34-3997-46E5-AEE9-6652383897AE}">
      <dgm:prSet/>
      <dgm:spPr/>
      <dgm:t>
        <a:bodyPr/>
        <a:lstStyle/>
        <a:p>
          <a:endParaRPr lang="hu-HU" sz="1050"/>
        </a:p>
      </dgm:t>
    </dgm:pt>
    <dgm:pt modelId="{3C09D41F-74EB-41D8-94C6-6D5B52444421}">
      <dgm:prSet phldrT="[Szöveg]" custT="1"/>
      <dgm:spPr/>
      <dgm:t>
        <a:bodyPr/>
        <a:lstStyle/>
        <a:p>
          <a:r>
            <a:rPr lang="hu-HU" sz="1050" dirty="0" smtClean="0"/>
            <a:t>Nárcisz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Narzisse</a:t>
          </a:r>
          <a:endParaRPr lang="hu-HU" sz="1050" dirty="0"/>
        </a:p>
      </dgm:t>
    </dgm:pt>
    <dgm:pt modelId="{F122E74E-980D-4666-B24C-5EF6A3604D10}" type="parTrans" cxnId="{E4ED54E5-8E8B-41D5-873C-D47B2380EAFB}">
      <dgm:prSet/>
      <dgm:spPr/>
      <dgm:t>
        <a:bodyPr/>
        <a:lstStyle/>
        <a:p>
          <a:endParaRPr lang="hu-HU" sz="1050"/>
        </a:p>
      </dgm:t>
    </dgm:pt>
    <dgm:pt modelId="{FF13ADDD-A299-4BAB-A902-2DEEFF5235FF}" type="sibTrans" cxnId="{E4ED54E5-8E8B-41D5-873C-D47B2380EAFB}">
      <dgm:prSet/>
      <dgm:spPr/>
      <dgm:t>
        <a:bodyPr/>
        <a:lstStyle/>
        <a:p>
          <a:endParaRPr lang="hu-HU" sz="1050"/>
        </a:p>
      </dgm:t>
    </dgm:pt>
    <dgm:pt modelId="{F97587CF-B0D9-4ABC-A999-E77D4B15B782}">
      <dgm:prSet phldrT="[Szöveg]" custT="1"/>
      <dgm:spPr/>
      <dgm:t>
        <a:bodyPr/>
        <a:lstStyle/>
        <a:p>
          <a:r>
            <a:rPr lang="hu-HU" sz="1050" dirty="0" smtClean="0"/>
            <a:t>Nebáncsvirág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Rührmichnichtan</a:t>
          </a:r>
          <a:endParaRPr lang="hu-HU" sz="1050" dirty="0"/>
        </a:p>
      </dgm:t>
    </dgm:pt>
    <dgm:pt modelId="{A4B55664-9081-4C1C-AA87-DB8E4E886B37}" type="parTrans" cxnId="{102CE4B9-545D-4DB8-8398-08867C257F93}">
      <dgm:prSet/>
      <dgm:spPr/>
      <dgm:t>
        <a:bodyPr/>
        <a:lstStyle/>
        <a:p>
          <a:endParaRPr lang="hu-HU" sz="1050"/>
        </a:p>
      </dgm:t>
    </dgm:pt>
    <dgm:pt modelId="{957EED0C-115E-4810-8C72-D66A8E3F8EA4}" type="sibTrans" cxnId="{102CE4B9-545D-4DB8-8398-08867C257F93}">
      <dgm:prSet/>
      <dgm:spPr/>
      <dgm:t>
        <a:bodyPr/>
        <a:lstStyle/>
        <a:p>
          <a:endParaRPr lang="hu-HU" sz="1050"/>
        </a:p>
      </dgm:t>
    </dgm:pt>
    <dgm:pt modelId="{E1C48312-F3AC-49B0-BC23-DFB3E8157808}">
      <dgm:prSet phldrT="[Szöveg]" custT="1"/>
      <dgm:spPr/>
      <dgm:t>
        <a:bodyPr/>
        <a:lstStyle/>
        <a:p>
          <a:r>
            <a:rPr lang="hu-HU" sz="1050" dirty="0" smtClean="0"/>
            <a:t>Nefelejcs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Vergissmeinnicht</a:t>
          </a:r>
          <a:endParaRPr lang="hu-HU" sz="1050" dirty="0"/>
        </a:p>
      </dgm:t>
    </dgm:pt>
    <dgm:pt modelId="{A9C6F462-5695-4A3B-B93E-2929B642B16D}" type="parTrans" cxnId="{816A6D22-062F-4B2E-94AE-1E8765FCAD2C}">
      <dgm:prSet/>
      <dgm:spPr/>
      <dgm:t>
        <a:bodyPr/>
        <a:lstStyle/>
        <a:p>
          <a:endParaRPr lang="hu-HU" sz="1050"/>
        </a:p>
      </dgm:t>
    </dgm:pt>
    <dgm:pt modelId="{8306C1EC-59F5-42E4-B7AC-06E63FCC3C6A}" type="sibTrans" cxnId="{816A6D22-062F-4B2E-94AE-1E8765FCAD2C}">
      <dgm:prSet/>
      <dgm:spPr/>
      <dgm:t>
        <a:bodyPr/>
        <a:lstStyle/>
        <a:p>
          <a:endParaRPr lang="hu-HU" sz="1050"/>
        </a:p>
      </dgm:t>
    </dgm:pt>
    <dgm:pt modelId="{79E01720-E37B-470B-B27F-2E4721D404C2}">
      <dgm:prSet phldrT="[Szöveg]" custT="1"/>
      <dgm:spPr/>
      <dgm:t>
        <a:bodyPr/>
        <a:lstStyle/>
        <a:p>
          <a:r>
            <a:rPr lang="hu-HU" sz="1050" dirty="0" smtClean="0"/>
            <a:t>Orchidea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Orchidee</a:t>
          </a:r>
          <a:endParaRPr lang="hu-HU" sz="1050" dirty="0"/>
        </a:p>
      </dgm:t>
    </dgm:pt>
    <dgm:pt modelId="{7CDCE31C-6D53-487A-A4D4-661FEBC69D28}" type="parTrans" cxnId="{58905A3F-F3C1-4A85-8C17-F711D8A7FFFF}">
      <dgm:prSet/>
      <dgm:spPr/>
      <dgm:t>
        <a:bodyPr/>
        <a:lstStyle/>
        <a:p>
          <a:endParaRPr lang="hu-HU" sz="1050"/>
        </a:p>
      </dgm:t>
    </dgm:pt>
    <dgm:pt modelId="{D6D78C7E-3292-4485-A855-EFAAF7A25658}" type="sibTrans" cxnId="{58905A3F-F3C1-4A85-8C17-F711D8A7FFFF}">
      <dgm:prSet/>
      <dgm:spPr/>
      <dgm:t>
        <a:bodyPr/>
        <a:lstStyle/>
        <a:p>
          <a:endParaRPr lang="hu-HU" sz="1050"/>
        </a:p>
      </dgm:t>
    </dgm:pt>
    <dgm:pt modelId="{3BF61DC0-0755-495A-A1F4-9E4B5BFAC388}">
      <dgm:prSet phldrT="[Szöveg]" custT="1"/>
      <dgm:spPr/>
      <dgm:t>
        <a:bodyPr/>
        <a:lstStyle/>
        <a:p>
          <a:r>
            <a:rPr lang="hu-HU" sz="1050" dirty="0" smtClean="0"/>
            <a:t>Orgona</a:t>
          </a:r>
          <a:br>
            <a:rPr lang="hu-HU" sz="1050" dirty="0" smtClean="0"/>
          </a:br>
          <a:r>
            <a:rPr lang="hu-HU" sz="1050" dirty="0" smtClean="0"/>
            <a:t>r </a:t>
          </a:r>
          <a:r>
            <a:rPr lang="hu-HU" sz="1050" dirty="0" err="1" smtClean="0"/>
            <a:t>Flieder</a:t>
          </a:r>
          <a:endParaRPr lang="hu-HU" sz="1050" dirty="0"/>
        </a:p>
      </dgm:t>
    </dgm:pt>
    <dgm:pt modelId="{47F3437F-195C-45AD-A3A4-C9AF4587175D}" type="parTrans" cxnId="{85B45335-F883-4068-B27E-F8B4AD0FB130}">
      <dgm:prSet/>
      <dgm:spPr/>
      <dgm:t>
        <a:bodyPr/>
        <a:lstStyle/>
        <a:p>
          <a:endParaRPr lang="hu-HU" sz="1050"/>
        </a:p>
      </dgm:t>
    </dgm:pt>
    <dgm:pt modelId="{34D42A4F-9239-413E-9C62-1382A42D9D32}" type="sibTrans" cxnId="{85B45335-F883-4068-B27E-F8B4AD0FB130}">
      <dgm:prSet/>
      <dgm:spPr/>
      <dgm:t>
        <a:bodyPr/>
        <a:lstStyle/>
        <a:p>
          <a:endParaRPr lang="hu-HU" sz="1050"/>
        </a:p>
      </dgm:t>
    </dgm:pt>
    <dgm:pt modelId="{0CD209A1-5D71-4A22-AC46-F0051B62A5FD}">
      <dgm:prSet phldrT="[Szöveg]" custT="1"/>
      <dgm:spPr/>
      <dgm:t>
        <a:bodyPr/>
        <a:lstStyle/>
        <a:p>
          <a:r>
            <a:rPr lang="hu-HU" sz="1050" dirty="0" smtClean="0"/>
            <a:t>Pipacs</a:t>
          </a:r>
          <a:br>
            <a:rPr lang="hu-HU" sz="1050" dirty="0" smtClean="0"/>
          </a:br>
          <a:r>
            <a:rPr lang="hu-HU" sz="1050" dirty="0" smtClean="0"/>
            <a:t>r </a:t>
          </a:r>
          <a:r>
            <a:rPr lang="hu-HU" sz="1050" dirty="0" err="1" smtClean="0"/>
            <a:t>Klatschmohn</a:t>
          </a:r>
          <a:endParaRPr lang="hu-HU" sz="1050" dirty="0"/>
        </a:p>
      </dgm:t>
    </dgm:pt>
    <dgm:pt modelId="{812ED48C-2A85-4C96-A3CE-D3C3F4C45254}" type="parTrans" cxnId="{F260E824-2245-4CF7-8A37-20AC8E6BCDE8}">
      <dgm:prSet/>
      <dgm:spPr/>
      <dgm:t>
        <a:bodyPr/>
        <a:lstStyle/>
        <a:p>
          <a:endParaRPr lang="hu-HU" sz="1050"/>
        </a:p>
      </dgm:t>
    </dgm:pt>
    <dgm:pt modelId="{8181DE3F-591A-4769-8132-9DF482073758}" type="sibTrans" cxnId="{F260E824-2245-4CF7-8A37-20AC8E6BCDE8}">
      <dgm:prSet/>
      <dgm:spPr/>
      <dgm:t>
        <a:bodyPr/>
        <a:lstStyle/>
        <a:p>
          <a:endParaRPr lang="hu-HU" sz="1050"/>
        </a:p>
      </dgm:t>
    </dgm:pt>
    <dgm:pt modelId="{3669B7B9-711F-4740-BB5C-111D8F5A604E}">
      <dgm:prSet phldrT="[Szöveg]" custT="1"/>
      <dgm:spPr/>
      <dgm:t>
        <a:bodyPr/>
        <a:lstStyle/>
        <a:p>
          <a:r>
            <a:rPr lang="hu-HU" sz="1050" dirty="0" smtClean="0"/>
            <a:t>Rózsa</a:t>
          </a:r>
          <a:br>
            <a:rPr lang="hu-HU" sz="1050" dirty="0" smtClean="0"/>
          </a:br>
          <a:r>
            <a:rPr lang="hu-HU" sz="1050" dirty="0" smtClean="0"/>
            <a:t>e Rose</a:t>
          </a:r>
          <a:endParaRPr lang="hu-HU" sz="1050" dirty="0"/>
        </a:p>
      </dgm:t>
    </dgm:pt>
    <dgm:pt modelId="{89EB3679-9301-41A7-ABA0-57748E645640}" type="parTrans" cxnId="{F3D3E43C-661C-4B73-8CCF-6C537FC40C6B}">
      <dgm:prSet/>
      <dgm:spPr/>
      <dgm:t>
        <a:bodyPr/>
        <a:lstStyle/>
        <a:p>
          <a:endParaRPr lang="hu-HU" sz="1050"/>
        </a:p>
      </dgm:t>
    </dgm:pt>
    <dgm:pt modelId="{B5A5CD76-4EF8-4174-9AA5-AA48EBF3DC07}" type="sibTrans" cxnId="{F3D3E43C-661C-4B73-8CCF-6C537FC40C6B}">
      <dgm:prSet/>
      <dgm:spPr/>
      <dgm:t>
        <a:bodyPr/>
        <a:lstStyle/>
        <a:p>
          <a:endParaRPr lang="hu-HU" sz="1050"/>
        </a:p>
      </dgm:t>
    </dgm:pt>
    <dgm:pt modelId="{4FDA6EF7-47C1-4369-922C-B2789E4B4A79}">
      <dgm:prSet phldrT="[Szöveg]" custT="1"/>
      <dgm:spPr/>
      <dgm:t>
        <a:bodyPr/>
        <a:lstStyle/>
        <a:p>
          <a:r>
            <a:rPr lang="hu-HU" sz="1050" dirty="0" smtClean="0"/>
            <a:t>Százszorszép</a:t>
          </a:r>
          <a:br>
            <a:rPr lang="hu-HU" sz="1050" dirty="0" smtClean="0"/>
          </a:br>
          <a:r>
            <a:rPr lang="hu-HU" sz="1050" dirty="0" smtClean="0"/>
            <a:t>s </a:t>
          </a:r>
          <a:r>
            <a:rPr lang="hu-HU" sz="1050" dirty="0" err="1" smtClean="0"/>
            <a:t>Tausendschön</a:t>
          </a:r>
          <a:endParaRPr lang="hu-HU" sz="1050" dirty="0"/>
        </a:p>
      </dgm:t>
    </dgm:pt>
    <dgm:pt modelId="{FBC3A59E-8328-45D9-8A75-FE38AEEFE2F0}" type="parTrans" cxnId="{848F801A-737E-4C68-BC94-5481F5985369}">
      <dgm:prSet/>
      <dgm:spPr/>
      <dgm:t>
        <a:bodyPr/>
        <a:lstStyle/>
        <a:p>
          <a:endParaRPr lang="hu-HU" sz="1050"/>
        </a:p>
      </dgm:t>
    </dgm:pt>
    <dgm:pt modelId="{D9444CA5-2707-423A-8600-CF69ED5559FA}" type="sibTrans" cxnId="{848F801A-737E-4C68-BC94-5481F5985369}">
      <dgm:prSet/>
      <dgm:spPr/>
      <dgm:t>
        <a:bodyPr/>
        <a:lstStyle/>
        <a:p>
          <a:endParaRPr lang="hu-HU" sz="1050"/>
        </a:p>
      </dgm:t>
    </dgm:pt>
    <dgm:pt modelId="{E1B4F38E-648A-433E-BBBF-EAD127366F5A}">
      <dgm:prSet phldrT="[Szöveg]" custT="1"/>
      <dgm:spPr/>
      <dgm:t>
        <a:bodyPr/>
        <a:lstStyle/>
        <a:p>
          <a:r>
            <a:rPr lang="hu-HU" sz="1050" dirty="0" smtClean="0"/>
            <a:t>Szegfű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Nelke</a:t>
          </a:r>
          <a:endParaRPr lang="hu-HU" sz="1050" dirty="0"/>
        </a:p>
      </dgm:t>
    </dgm:pt>
    <dgm:pt modelId="{0CEA0C47-4255-485C-BA7B-E5AF0D358168}" type="parTrans" cxnId="{736C947F-4F66-4D71-A1B8-EFEE825BF677}">
      <dgm:prSet/>
      <dgm:spPr/>
      <dgm:t>
        <a:bodyPr/>
        <a:lstStyle/>
        <a:p>
          <a:endParaRPr lang="hu-HU" sz="1050"/>
        </a:p>
      </dgm:t>
    </dgm:pt>
    <dgm:pt modelId="{B0CAA34D-702A-4EFB-9ADE-ADE35658548C}" type="sibTrans" cxnId="{736C947F-4F66-4D71-A1B8-EFEE825BF677}">
      <dgm:prSet/>
      <dgm:spPr/>
      <dgm:t>
        <a:bodyPr/>
        <a:lstStyle/>
        <a:p>
          <a:endParaRPr lang="hu-HU" sz="1050"/>
        </a:p>
      </dgm:t>
    </dgm:pt>
    <dgm:pt modelId="{39EE402F-00DC-4C46-9BD4-B1BE6DD2E40B}">
      <dgm:prSet phldrT="[Szöveg]" custT="1"/>
      <dgm:spPr/>
      <dgm:t>
        <a:bodyPr/>
        <a:lstStyle/>
        <a:p>
          <a:r>
            <a:rPr lang="hu-HU" sz="1050" dirty="0" smtClean="0"/>
            <a:t>Tavi rózsa</a:t>
          </a:r>
          <a:br>
            <a:rPr lang="hu-HU" sz="1050" dirty="0" smtClean="0"/>
          </a:br>
          <a:r>
            <a:rPr lang="hu-HU" sz="1050" smtClean="0"/>
            <a:t>e Seerose</a:t>
          </a:r>
          <a:endParaRPr lang="hu-HU" sz="1050" dirty="0"/>
        </a:p>
      </dgm:t>
    </dgm:pt>
    <dgm:pt modelId="{2483B2D8-91F1-40D3-AFCB-F885C2212487}" type="parTrans" cxnId="{8AAF9AE6-4093-4588-8BBC-DE853055E372}">
      <dgm:prSet/>
      <dgm:spPr/>
      <dgm:t>
        <a:bodyPr/>
        <a:lstStyle/>
        <a:p>
          <a:endParaRPr lang="hu-HU" sz="1050"/>
        </a:p>
      </dgm:t>
    </dgm:pt>
    <dgm:pt modelId="{63162C38-27C0-4340-AC47-94195B4A7AA5}" type="sibTrans" cxnId="{8AAF9AE6-4093-4588-8BBC-DE853055E372}">
      <dgm:prSet/>
      <dgm:spPr/>
      <dgm:t>
        <a:bodyPr/>
        <a:lstStyle/>
        <a:p>
          <a:endParaRPr lang="hu-HU" sz="1050"/>
        </a:p>
      </dgm:t>
    </dgm:pt>
    <dgm:pt modelId="{7AE16D1E-E3B3-49F3-9AA6-C0DDFA25B599}">
      <dgm:prSet phldrT="[Szöveg]" custT="1"/>
      <dgm:spPr/>
      <dgm:t>
        <a:bodyPr/>
        <a:lstStyle/>
        <a:p>
          <a:r>
            <a:rPr lang="hu-HU" sz="1050" dirty="0" smtClean="0"/>
            <a:t>Tulipán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Tulpe</a:t>
          </a:r>
          <a:endParaRPr lang="hu-HU" sz="1050" dirty="0"/>
        </a:p>
      </dgm:t>
    </dgm:pt>
    <dgm:pt modelId="{E619B5BD-649A-419D-909A-E53724724A9C}" type="parTrans" cxnId="{AC0D8DD4-C7C9-44A0-9C91-611F772BDFA4}">
      <dgm:prSet/>
      <dgm:spPr/>
      <dgm:t>
        <a:bodyPr/>
        <a:lstStyle/>
        <a:p>
          <a:endParaRPr lang="hu-HU" sz="1050"/>
        </a:p>
      </dgm:t>
    </dgm:pt>
    <dgm:pt modelId="{C245A1AB-CACE-46D8-9727-DB845E3735A9}" type="sibTrans" cxnId="{AC0D8DD4-C7C9-44A0-9C91-611F772BDFA4}">
      <dgm:prSet/>
      <dgm:spPr/>
      <dgm:t>
        <a:bodyPr/>
        <a:lstStyle/>
        <a:p>
          <a:endParaRPr lang="hu-HU" sz="1050"/>
        </a:p>
      </dgm:t>
    </dgm:pt>
    <dgm:pt modelId="{2C401896-24C7-4CB9-B439-197CC88CEDF7}">
      <dgm:prSet phldrT="[Szöveg]" custT="1"/>
      <dgm:spPr/>
      <dgm:t>
        <a:bodyPr/>
        <a:lstStyle/>
        <a:p>
          <a:r>
            <a:rPr lang="hu-HU" sz="1050" dirty="0" smtClean="0"/>
            <a:t>Vízililiom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Wasserlilie</a:t>
          </a:r>
          <a:endParaRPr lang="hu-HU" sz="1050" dirty="0"/>
        </a:p>
      </dgm:t>
    </dgm:pt>
    <dgm:pt modelId="{1277EB37-F422-47A8-9F1C-3DF19CF3BEBD}" type="parTrans" cxnId="{FDAD5F79-E274-4289-AF9B-836736A61012}">
      <dgm:prSet/>
      <dgm:spPr/>
      <dgm:t>
        <a:bodyPr/>
        <a:lstStyle/>
        <a:p>
          <a:endParaRPr lang="hu-HU" sz="1050"/>
        </a:p>
      </dgm:t>
    </dgm:pt>
    <dgm:pt modelId="{BCE01FB9-ADD8-45DE-AB46-579363287AD3}" type="sibTrans" cxnId="{FDAD5F79-E274-4289-AF9B-836736A61012}">
      <dgm:prSet/>
      <dgm:spPr/>
      <dgm:t>
        <a:bodyPr/>
        <a:lstStyle/>
        <a:p>
          <a:endParaRPr lang="hu-HU" sz="1050"/>
        </a:p>
      </dgm:t>
    </dgm:pt>
    <dgm:pt modelId="{4945DCEB-0CB9-454D-A3BA-C022793C6295}">
      <dgm:prSet phldrT="[Szöveg]" custT="1"/>
      <dgm:spPr/>
      <dgm:t>
        <a:bodyPr/>
        <a:lstStyle/>
        <a:p>
          <a:r>
            <a:rPr lang="hu-HU" sz="1050" dirty="0" smtClean="0"/>
            <a:t>Jácint</a:t>
          </a:r>
          <a:br>
            <a:rPr lang="hu-HU" sz="1050" dirty="0" smtClean="0"/>
          </a:br>
          <a:r>
            <a:rPr lang="hu-HU" sz="1050" dirty="0" smtClean="0"/>
            <a:t>e </a:t>
          </a:r>
          <a:r>
            <a:rPr lang="hu-HU" sz="1050" dirty="0" err="1" smtClean="0"/>
            <a:t>Hyazinthe</a:t>
          </a:r>
          <a:endParaRPr lang="hu-HU" sz="1050" dirty="0"/>
        </a:p>
      </dgm:t>
    </dgm:pt>
    <dgm:pt modelId="{438A473F-A90D-4FC0-8222-4CB1B8DF8326}" type="parTrans" cxnId="{C71196D2-1678-43B4-8DE8-EF683722DAED}">
      <dgm:prSet/>
      <dgm:spPr/>
      <dgm:t>
        <a:bodyPr/>
        <a:lstStyle/>
        <a:p>
          <a:endParaRPr lang="hu-HU" sz="1050"/>
        </a:p>
      </dgm:t>
    </dgm:pt>
    <dgm:pt modelId="{E660DC69-391C-470F-9214-1CB61E7546BD}" type="sibTrans" cxnId="{C71196D2-1678-43B4-8DE8-EF683722DAED}">
      <dgm:prSet/>
      <dgm:spPr/>
      <dgm:t>
        <a:bodyPr/>
        <a:lstStyle/>
        <a:p>
          <a:endParaRPr lang="hu-HU" sz="1050"/>
        </a:p>
      </dgm:t>
    </dgm:pt>
    <dgm:pt modelId="{DD3F6CC6-9D4A-45A9-81FC-887949C75AAE}" type="pres">
      <dgm:prSet presAssocID="{265B4D57-7AEE-40D4-B638-3486F4CD1CF6}" presName="rootNode" presStyleCnt="0">
        <dgm:presLayoutVars>
          <dgm:chMax/>
          <dgm:chPref/>
          <dgm:dir/>
          <dgm:animLvl val="lvl"/>
        </dgm:presLayoutVars>
      </dgm:prSet>
      <dgm:spPr/>
    </dgm:pt>
    <dgm:pt modelId="{60274692-1933-4CA8-A4CC-194E57D23ACA}" type="pres">
      <dgm:prSet presAssocID="{83B510A4-2B8E-45F1-BFD7-3E1E442F84A1}" presName="composite" presStyleCnt="0"/>
      <dgm:spPr/>
    </dgm:pt>
    <dgm:pt modelId="{94E64046-579D-4C4A-863C-9BA0654C7A10}" type="pres">
      <dgm:prSet presAssocID="{83B510A4-2B8E-45F1-BFD7-3E1E442F84A1}" presName="ParentText" presStyleLbl="node1" presStyleIdx="0" presStyleCnt="23">
        <dgm:presLayoutVars>
          <dgm:chMax val="1"/>
          <dgm:chPref val="1"/>
          <dgm:bulletEnabled val="1"/>
        </dgm:presLayoutVars>
      </dgm:prSet>
      <dgm:spPr/>
    </dgm:pt>
    <dgm:pt modelId="{43580EE9-87A9-489D-BE16-51EE7CE0F732}" type="pres">
      <dgm:prSet presAssocID="{83B510A4-2B8E-45F1-BFD7-3E1E442F84A1}" presName="Image" presStyleLbl="bgImgPlace1" presStyleIdx="0" presStyleCnt="2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387969D5-26D8-45BE-8E81-C239150B07CC}" type="pres">
      <dgm:prSet presAssocID="{83B510A4-2B8E-45F1-BFD7-3E1E442F84A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569F71BE-6366-4C54-8B7A-B922DC309D06}" type="pres">
      <dgm:prSet presAssocID="{DEEDA7FB-F544-4EE1-AB96-4E3F00D43A43}" presName="sibTrans" presStyleCnt="0"/>
      <dgm:spPr/>
    </dgm:pt>
    <dgm:pt modelId="{C2A7283B-9812-4AF6-B17B-FBDCD9F733D3}" type="pres">
      <dgm:prSet presAssocID="{CB31548E-174F-4A5D-8582-AB9EE55C7BD0}" presName="composite" presStyleCnt="0"/>
      <dgm:spPr/>
    </dgm:pt>
    <dgm:pt modelId="{FBB8F3D0-BF05-4D3E-85FB-F66105E18D83}" type="pres">
      <dgm:prSet presAssocID="{CB31548E-174F-4A5D-8582-AB9EE55C7BD0}" presName="ParentText" presStyleLbl="node1" presStyleIdx="1" presStyleCnt="23">
        <dgm:presLayoutVars>
          <dgm:chMax val="1"/>
          <dgm:chPref val="1"/>
          <dgm:bulletEnabled val="1"/>
        </dgm:presLayoutVars>
      </dgm:prSet>
      <dgm:spPr/>
    </dgm:pt>
    <dgm:pt modelId="{8AC54A68-AFC3-4212-8C1D-2BE5F0CE1282}" type="pres">
      <dgm:prSet presAssocID="{CB31548E-174F-4A5D-8582-AB9EE55C7BD0}" presName="Image" presStyleLbl="bgImgPlace1" presStyleIdx="1" presStyleCnt="2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ED6A9267-CE20-46B3-A031-ED087E170F92}" type="pres">
      <dgm:prSet presAssocID="{CB31548E-174F-4A5D-8582-AB9EE55C7BD0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25C5BC9-618D-4285-9B8F-6DDDCFEB3655}" type="pres">
      <dgm:prSet presAssocID="{1640E2F6-ABB9-458B-9F56-8C74AFD7B453}" presName="sibTrans" presStyleCnt="0"/>
      <dgm:spPr/>
    </dgm:pt>
    <dgm:pt modelId="{BB0F40B9-0228-4761-A860-67284830655F}" type="pres">
      <dgm:prSet presAssocID="{E02FC83D-1049-4E69-B2EF-A81EBEAE461A}" presName="composite" presStyleCnt="0"/>
      <dgm:spPr/>
    </dgm:pt>
    <dgm:pt modelId="{F22F15D4-8374-4618-9ACF-0549B38A5828}" type="pres">
      <dgm:prSet presAssocID="{E02FC83D-1049-4E69-B2EF-A81EBEAE461A}" presName="ParentText" presStyleLbl="node1" presStyleIdx="2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A757328-4626-445E-9CB9-B80A85531249}" type="pres">
      <dgm:prSet presAssocID="{E02FC83D-1049-4E69-B2EF-A81EBEAE461A}" presName="Image" presStyleLbl="bgImgPlace1" presStyleIdx="2" presStyleCnt="2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E69FA1D9-FD98-43C3-A445-8D6A59D6E24A}" type="pres">
      <dgm:prSet presAssocID="{E02FC83D-1049-4E69-B2EF-A81EBEAE461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709A084-64C8-4837-9F59-5A23E5194EFA}" type="pres">
      <dgm:prSet presAssocID="{11C7124C-2AD1-4A5A-A678-955CECFDF6EC}" presName="sibTrans" presStyleCnt="0"/>
      <dgm:spPr/>
    </dgm:pt>
    <dgm:pt modelId="{29D9BA52-1E8B-4ACC-ABA7-40AE9D7F3C69}" type="pres">
      <dgm:prSet presAssocID="{787BA969-B707-4B9C-B00D-94CB93093DFE}" presName="composite" presStyleCnt="0"/>
      <dgm:spPr/>
    </dgm:pt>
    <dgm:pt modelId="{BE3F9FEB-4798-4D4C-8E14-240A3F3CF0F2}" type="pres">
      <dgm:prSet presAssocID="{787BA969-B707-4B9C-B00D-94CB93093DFE}" presName="ParentText" presStyleLbl="node1" presStyleIdx="3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9013BDC-EE01-4557-848F-20B3E63803B8}" type="pres">
      <dgm:prSet presAssocID="{787BA969-B707-4B9C-B00D-94CB93093DFE}" presName="Image" presStyleLbl="bgImgPlace1" presStyleIdx="3" presStyleCnt="23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462" r="-12000"/>
          </a:stretch>
        </a:blipFill>
      </dgm:spPr>
    </dgm:pt>
    <dgm:pt modelId="{E6CAC6A1-A123-47BF-A90A-C287155F7E85}" type="pres">
      <dgm:prSet presAssocID="{787BA969-B707-4B9C-B00D-94CB93093DF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7C9A64D2-61BD-4F9F-8552-2FC6A3D67B20}" type="pres">
      <dgm:prSet presAssocID="{71FBFD57-D42C-4E59-BEFE-1B79E3688CA8}" presName="sibTrans" presStyleCnt="0"/>
      <dgm:spPr/>
    </dgm:pt>
    <dgm:pt modelId="{0707A103-D906-4057-86CA-FAE1887C2194}" type="pres">
      <dgm:prSet presAssocID="{006C0F11-1294-4F18-B37D-57F6EA6E8770}" presName="composite" presStyleCnt="0"/>
      <dgm:spPr/>
    </dgm:pt>
    <dgm:pt modelId="{125271B6-1B6A-44D3-B0F6-AC259E1EB2C0}" type="pres">
      <dgm:prSet presAssocID="{006C0F11-1294-4F18-B37D-57F6EA6E8770}" presName="ParentText" presStyleLbl="node1" presStyleIdx="4" presStyleCnt="23">
        <dgm:presLayoutVars>
          <dgm:chMax val="1"/>
          <dgm:chPref val="1"/>
          <dgm:bulletEnabled val="1"/>
        </dgm:presLayoutVars>
      </dgm:prSet>
      <dgm:spPr/>
    </dgm:pt>
    <dgm:pt modelId="{42F5BD83-8981-4213-ADB2-61B92F7D52A1}" type="pres">
      <dgm:prSet presAssocID="{006C0F11-1294-4F18-B37D-57F6EA6E8770}" presName="Image" presStyleLbl="bgImgPlace1" presStyleIdx="4" presStyleCnt="2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78305156-33A8-4C10-88B0-86050A1C1988}" type="pres">
      <dgm:prSet presAssocID="{006C0F11-1294-4F18-B37D-57F6EA6E8770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E671CE5C-9B24-4C43-B3CA-F1E700BFA8D2}" type="pres">
      <dgm:prSet presAssocID="{18546AEA-F0F2-48A9-A48E-8D1DD406AA1B}" presName="sibTrans" presStyleCnt="0"/>
      <dgm:spPr/>
    </dgm:pt>
    <dgm:pt modelId="{A2DD5A74-979E-44A6-8835-0BF703171210}" type="pres">
      <dgm:prSet presAssocID="{4708E4B9-1EC0-4B8B-B381-1FE81AAE4D0A}" presName="composite" presStyleCnt="0"/>
      <dgm:spPr/>
    </dgm:pt>
    <dgm:pt modelId="{2712EB93-CACB-466A-8058-80EC341570E8}" type="pres">
      <dgm:prSet presAssocID="{4708E4B9-1EC0-4B8B-B381-1FE81AAE4D0A}" presName="ParentText" presStyleLbl="node1" presStyleIdx="5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76239DD-2D00-4ABC-9176-B93BA11F215A}" type="pres">
      <dgm:prSet presAssocID="{4708E4B9-1EC0-4B8B-B381-1FE81AAE4D0A}" presName="Image" presStyleLbl="bgImgPlace1" presStyleIdx="5" presStyleCnt="23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9F790980-02A8-4DF6-8354-CA809081C5E4}" type="pres">
      <dgm:prSet presAssocID="{4708E4B9-1EC0-4B8B-B381-1FE81AAE4D0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4B7F9C46-7ED1-4E56-94DE-63DBC27C8F3C}" type="pres">
      <dgm:prSet presAssocID="{2002E760-772A-4734-8C40-BCB702A0CD47}" presName="sibTrans" presStyleCnt="0"/>
      <dgm:spPr/>
    </dgm:pt>
    <dgm:pt modelId="{49B67BF4-D3C7-4FDA-BFA4-EAFFCBB12629}" type="pres">
      <dgm:prSet presAssocID="{2BB11FF0-BBA7-4142-ADBD-630AD31030D2}" presName="composite" presStyleCnt="0"/>
      <dgm:spPr/>
    </dgm:pt>
    <dgm:pt modelId="{53D11972-4ACD-4F0E-B674-6F81A1DF6B8E}" type="pres">
      <dgm:prSet presAssocID="{2BB11FF0-BBA7-4142-ADBD-630AD31030D2}" presName="ParentText" presStyleLbl="node1" presStyleIdx="6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EAE252B-0AAA-4FE1-9A1E-96DA02D5FFA2}" type="pres">
      <dgm:prSet presAssocID="{2BB11FF0-BBA7-4142-ADBD-630AD31030D2}" presName="Image" presStyleLbl="bgImgPlace1" presStyleIdx="6" presStyleCnt="2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3F7D6E9-65F9-42FA-9BCC-07CE08655222}" type="pres">
      <dgm:prSet presAssocID="{2BB11FF0-BBA7-4142-ADBD-630AD31030D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01DE8570-FBA8-4B46-873E-67F97299C94A}" type="pres">
      <dgm:prSet presAssocID="{E03F9500-EDFD-4DB8-A2E0-A1DC879D2A13}" presName="sibTrans" presStyleCnt="0"/>
      <dgm:spPr/>
    </dgm:pt>
    <dgm:pt modelId="{8542B938-2CF2-4984-99FA-2A80CF06723C}" type="pres">
      <dgm:prSet presAssocID="{83D4E60B-B858-481C-83C1-6EF18A8F4DCF}" presName="composite" presStyleCnt="0"/>
      <dgm:spPr/>
    </dgm:pt>
    <dgm:pt modelId="{607726CB-EE72-4A21-B11E-DFC8B64C538A}" type="pres">
      <dgm:prSet presAssocID="{83D4E60B-B858-481C-83C1-6EF18A8F4DCF}" presName="ParentText" presStyleLbl="node1" presStyleIdx="7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4E92963-1225-4B89-960B-8129A4350180}" type="pres">
      <dgm:prSet presAssocID="{83D4E60B-B858-481C-83C1-6EF18A8F4DCF}" presName="Image" presStyleLbl="bgImgPlace1" presStyleIdx="7" presStyleCnt="23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AA296BF8-BC93-4444-94DA-CF62F6666FF8}" type="pres">
      <dgm:prSet presAssocID="{83D4E60B-B858-481C-83C1-6EF18A8F4DCF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E264E0D3-75A2-43AD-B085-AA0B09331536}" type="pres">
      <dgm:prSet presAssocID="{2917C9C5-D279-4304-82F3-E576D9DDE6CC}" presName="sibTrans" presStyleCnt="0"/>
      <dgm:spPr/>
    </dgm:pt>
    <dgm:pt modelId="{616C484E-7C5C-4937-9364-1948757B3520}" type="pres">
      <dgm:prSet presAssocID="{96070DE3-EC81-404B-BB2C-2F5E381E0885}" presName="composite" presStyleCnt="0"/>
      <dgm:spPr/>
    </dgm:pt>
    <dgm:pt modelId="{44397E51-3462-46D5-8569-826AFECEC2B5}" type="pres">
      <dgm:prSet presAssocID="{96070DE3-EC81-404B-BB2C-2F5E381E0885}" presName="ParentText" presStyleLbl="node1" presStyleIdx="8" presStyleCnt="23">
        <dgm:presLayoutVars>
          <dgm:chMax val="1"/>
          <dgm:chPref val="1"/>
          <dgm:bulletEnabled val="1"/>
        </dgm:presLayoutVars>
      </dgm:prSet>
      <dgm:spPr/>
    </dgm:pt>
    <dgm:pt modelId="{5E784073-B76B-4403-BAE4-0BED9027D81C}" type="pres">
      <dgm:prSet presAssocID="{96070DE3-EC81-404B-BB2C-2F5E381E0885}" presName="Image" presStyleLbl="bgImgPlace1" presStyleIdx="8" presStyleCnt="23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D6EF3B8-C0BC-4658-97BE-EE1979197845}" type="pres">
      <dgm:prSet presAssocID="{96070DE3-EC81-404B-BB2C-2F5E381E0885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8FDF757C-EE9E-4983-92C9-EBD8F25CA254}" type="pres">
      <dgm:prSet presAssocID="{FBAC18E5-B7E2-4D76-85DA-50DA1F6D0FBD}" presName="sibTrans" presStyleCnt="0"/>
      <dgm:spPr/>
    </dgm:pt>
    <dgm:pt modelId="{501F8094-B764-4C16-BFE4-BCEBB59A7651}" type="pres">
      <dgm:prSet presAssocID="{EFEE6F88-5840-4A12-8ACA-B8AB96FC2AF3}" presName="composite" presStyleCnt="0"/>
      <dgm:spPr/>
    </dgm:pt>
    <dgm:pt modelId="{708C083C-A521-4C3E-87A0-F5E5031AEB5E}" type="pres">
      <dgm:prSet presAssocID="{EFEE6F88-5840-4A12-8ACA-B8AB96FC2AF3}" presName="ParentText" presStyleLbl="node1" presStyleIdx="9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212453B-F6BB-486F-AF7B-746104EF45A6}" type="pres">
      <dgm:prSet presAssocID="{EFEE6F88-5840-4A12-8ACA-B8AB96FC2AF3}" presName="Image" presStyleLbl="bgImgPlace1" presStyleIdx="9" presStyleCnt="23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93F967E6-A2F9-48C1-80BB-591AA2017E2E}" type="pres">
      <dgm:prSet presAssocID="{EFEE6F88-5840-4A12-8ACA-B8AB96FC2AF3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26E586F4-B9E6-4C86-9B49-AA0C4ADC35AA}" type="pres">
      <dgm:prSet presAssocID="{2D038944-92E1-4F3E-B8A7-ED81FA939E12}" presName="sibTrans" presStyleCnt="0"/>
      <dgm:spPr/>
    </dgm:pt>
    <dgm:pt modelId="{E901F727-9C60-42BC-A2F1-E57C770077DF}" type="pres">
      <dgm:prSet presAssocID="{3C09D41F-74EB-41D8-94C6-6D5B52444421}" presName="composite" presStyleCnt="0"/>
      <dgm:spPr/>
    </dgm:pt>
    <dgm:pt modelId="{3F8327F0-98AE-4100-8FEB-0A9873DDDD73}" type="pres">
      <dgm:prSet presAssocID="{3C09D41F-74EB-41D8-94C6-6D5B52444421}" presName="ParentText" presStyleLbl="node1" presStyleIdx="10" presStyleCnt="23">
        <dgm:presLayoutVars>
          <dgm:chMax val="1"/>
          <dgm:chPref val="1"/>
          <dgm:bulletEnabled val="1"/>
        </dgm:presLayoutVars>
      </dgm:prSet>
      <dgm:spPr/>
    </dgm:pt>
    <dgm:pt modelId="{574E66E0-384C-4928-8347-9D0E5693F879}" type="pres">
      <dgm:prSet presAssocID="{3C09D41F-74EB-41D8-94C6-6D5B52444421}" presName="Image" presStyleLbl="bgImgPlace1" presStyleIdx="10" presStyleCnt="23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081DCD04-E2F1-416D-89AB-DAD4098F4281}" type="pres">
      <dgm:prSet presAssocID="{3C09D41F-74EB-41D8-94C6-6D5B5244442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F364599-187E-4EF4-867C-1C15FED258FF}" type="pres">
      <dgm:prSet presAssocID="{FF13ADDD-A299-4BAB-A902-2DEEFF5235FF}" presName="sibTrans" presStyleCnt="0"/>
      <dgm:spPr/>
    </dgm:pt>
    <dgm:pt modelId="{07EB0464-C264-4443-9361-542F78C3BBAC}" type="pres">
      <dgm:prSet presAssocID="{F97587CF-B0D9-4ABC-A999-E77D4B15B782}" presName="composite" presStyleCnt="0"/>
      <dgm:spPr/>
    </dgm:pt>
    <dgm:pt modelId="{F44E6C41-F386-48EE-B9FC-BF29CEB7C6FA}" type="pres">
      <dgm:prSet presAssocID="{F97587CF-B0D9-4ABC-A999-E77D4B15B782}" presName="ParentText" presStyleLbl="node1" presStyleIdx="11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74DE8C7-EC14-4C81-A981-3B1CC0725943}" type="pres">
      <dgm:prSet presAssocID="{F97587CF-B0D9-4ABC-A999-E77D4B15B782}" presName="Image" presStyleLbl="bgImgPlace1" presStyleIdx="11" presStyleCnt="23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A118C33B-6F1D-475D-B4A2-1B829B6A4202}" type="pres">
      <dgm:prSet presAssocID="{F97587CF-B0D9-4ABC-A999-E77D4B15B78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0846D716-E8DE-4F21-856A-41976B589F24}" type="pres">
      <dgm:prSet presAssocID="{957EED0C-115E-4810-8C72-D66A8E3F8EA4}" presName="sibTrans" presStyleCnt="0"/>
      <dgm:spPr/>
    </dgm:pt>
    <dgm:pt modelId="{510C70D4-561B-4332-8526-C9FEC6020F29}" type="pres">
      <dgm:prSet presAssocID="{E1C48312-F3AC-49B0-BC23-DFB3E8157808}" presName="composite" presStyleCnt="0"/>
      <dgm:spPr/>
    </dgm:pt>
    <dgm:pt modelId="{2FA38278-8AC9-4FB1-B7BC-5877C7D3FFD9}" type="pres">
      <dgm:prSet presAssocID="{E1C48312-F3AC-49B0-BC23-DFB3E8157808}" presName="ParentText" presStyleLbl="node1" presStyleIdx="12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5F089FB-E484-4DAF-A17D-4D0E70486DAD}" type="pres">
      <dgm:prSet presAssocID="{E1C48312-F3AC-49B0-BC23-DFB3E8157808}" presName="Image" presStyleLbl="bgImgPlace1" presStyleIdx="12" presStyleCnt="23"/>
      <dgm:spPr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BECA1F68-923F-439B-880F-514D97020953}" type="pres">
      <dgm:prSet presAssocID="{E1C48312-F3AC-49B0-BC23-DFB3E8157808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9E1E66DA-76B2-4FD4-9364-3E6621677A67}" type="pres">
      <dgm:prSet presAssocID="{8306C1EC-59F5-42E4-B7AC-06E63FCC3C6A}" presName="sibTrans" presStyleCnt="0"/>
      <dgm:spPr/>
    </dgm:pt>
    <dgm:pt modelId="{191A1BA8-8321-49E4-967F-E06A0BC2A701}" type="pres">
      <dgm:prSet presAssocID="{79E01720-E37B-470B-B27F-2E4721D404C2}" presName="composite" presStyleCnt="0"/>
      <dgm:spPr/>
    </dgm:pt>
    <dgm:pt modelId="{57EDA4C6-AAAD-4E0E-9E87-B521FF0DD531}" type="pres">
      <dgm:prSet presAssocID="{79E01720-E37B-470B-B27F-2E4721D404C2}" presName="ParentText" presStyleLbl="node1" presStyleIdx="13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21FC294-7D25-4105-A5B2-9254F0D10C56}" type="pres">
      <dgm:prSet presAssocID="{79E01720-E37B-470B-B27F-2E4721D404C2}" presName="Image" presStyleLbl="bgImgPlace1" presStyleIdx="13" presStyleCnt="23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52C0FC5D-FAD2-434A-BB92-2332052B55E6}" type="pres">
      <dgm:prSet presAssocID="{79E01720-E37B-470B-B27F-2E4721D404C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58163768-0B2B-4387-AAFC-BCA5C857B770}" type="pres">
      <dgm:prSet presAssocID="{D6D78C7E-3292-4485-A855-EFAAF7A25658}" presName="sibTrans" presStyleCnt="0"/>
      <dgm:spPr/>
    </dgm:pt>
    <dgm:pt modelId="{6FADF83E-B439-4C71-9D87-41763D7005F5}" type="pres">
      <dgm:prSet presAssocID="{3BF61DC0-0755-495A-A1F4-9E4B5BFAC388}" presName="composite" presStyleCnt="0"/>
      <dgm:spPr/>
    </dgm:pt>
    <dgm:pt modelId="{C473FFE6-461E-48D2-840E-5A0149756D9C}" type="pres">
      <dgm:prSet presAssocID="{3BF61DC0-0755-495A-A1F4-9E4B5BFAC388}" presName="ParentText" presStyleLbl="node1" presStyleIdx="14" presStyleCnt="23">
        <dgm:presLayoutVars>
          <dgm:chMax val="1"/>
          <dgm:chPref val="1"/>
          <dgm:bulletEnabled val="1"/>
        </dgm:presLayoutVars>
      </dgm:prSet>
      <dgm:spPr/>
    </dgm:pt>
    <dgm:pt modelId="{51BAAF55-D4A6-48C5-9CEC-2E1E7F4F89A9}" type="pres">
      <dgm:prSet presAssocID="{3BF61DC0-0755-495A-A1F4-9E4B5BFAC388}" presName="Image" presStyleLbl="bgImgPlace1" presStyleIdx="14" presStyleCnt="23"/>
      <dgm:spPr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3AD001CC-C97A-4F73-9ADD-16D95DEE6928}" type="pres">
      <dgm:prSet presAssocID="{3BF61DC0-0755-495A-A1F4-9E4B5BFAC388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F21EE3DB-F37A-41ED-8EB3-36CA7D189592}" type="pres">
      <dgm:prSet presAssocID="{34D42A4F-9239-413E-9C62-1382A42D9D32}" presName="sibTrans" presStyleCnt="0"/>
      <dgm:spPr/>
    </dgm:pt>
    <dgm:pt modelId="{CAB352E9-C25D-4144-A890-F566E0B7DFB9}" type="pres">
      <dgm:prSet presAssocID="{0CD209A1-5D71-4A22-AC46-F0051B62A5FD}" presName="composite" presStyleCnt="0"/>
      <dgm:spPr/>
    </dgm:pt>
    <dgm:pt modelId="{66246001-C10E-4771-B782-49D00628F58A}" type="pres">
      <dgm:prSet presAssocID="{0CD209A1-5D71-4A22-AC46-F0051B62A5FD}" presName="ParentText" presStyleLbl="node1" presStyleIdx="15" presStyleCnt="23">
        <dgm:presLayoutVars>
          <dgm:chMax val="1"/>
          <dgm:chPref val="1"/>
          <dgm:bulletEnabled val="1"/>
        </dgm:presLayoutVars>
      </dgm:prSet>
      <dgm:spPr/>
    </dgm:pt>
    <dgm:pt modelId="{5DD8E501-FD54-46A4-BCE5-E46EC074AE6E}" type="pres">
      <dgm:prSet presAssocID="{0CD209A1-5D71-4A22-AC46-F0051B62A5FD}" presName="Image" presStyleLbl="bgImgPlace1" presStyleIdx="15" presStyleCnt="23"/>
      <dgm:spPr>
        <a:blipFill>
          <a:blip xmlns:r="http://schemas.openxmlformats.org/officeDocument/2006/relationships"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78A4862B-ADA2-4BFA-B71D-5B5588EBA5D9}" type="pres">
      <dgm:prSet presAssocID="{0CD209A1-5D71-4A22-AC46-F0051B62A5FD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819DB53-953B-46BB-AC16-34F9DC4FF766}" type="pres">
      <dgm:prSet presAssocID="{8181DE3F-591A-4769-8132-9DF482073758}" presName="sibTrans" presStyleCnt="0"/>
      <dgm:spPr/>
    </dgm:pt>
    <dgm:pt modelId="{AC834D20-3C23-47A4-8D83-66CB4FD3A296}" type="pres">
      <dgm:prSet presAssocID="{3669B7B9-711F-4740-BB5C-111D8F5A604E}" presName="composite" presStyleCnt="0"/>
      <dgm:spPr/>
    </dgm:pt>
    <dgm:pt modelId="{89BD266D-400C-4C55-9D79-A82C1D0EAFF1}" type="pres">
      <dgm:prSet presAssocID="{3669B7B9-711F-4740-BB5C-111D8F5A604E}" presName="ParentText" presStyleLbl="node1" presStyleIdx="16" presStyleCnt="23">
        <dgm:presLayoutVars>
          <dgm:chMax val="1"/>
          <dgm:chPref val="1"/>
          <dgm:bulletEnabled val="1"/>
        </dgm:presLayoutVars>
      </dgm:prSet>
      <dgm:spPr/>
    </dgm:pt>
    <dgm:pt modelId="{02035381-8F1F-4DDD-9D8D-13927BB4E734}" type="pres">
      <dgm:prSet presAssocID="{3669B7B9-711F-4740-BB5C-111D8F5A604E}" presName="Image" presStyleLbl="bgImgPlace1" presStyleIdx="16" presStyleCnt="23"/>
      <dgm:spPr>
        <a:blipFill>
          <a:blip xmlns:r="http://schemas.openxmlformats.org/officeDocument/2006/relationships"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9525E80A-53AB-4271-9E3C-AF9A2A09D558}" type="pres">
      <dgm:prSet presAssocID="{3669B7B9-711F-4740-BB5C-111D8F5A604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BB667A2-8C18-462F-B72F-CB95E75A9711}" type="pres">
      <dgm:prSet presAssocID="{B5A5CD76-4EF8-4174-9AA5-AA48EBF3DC07}" presName="sibTrans" presStyleCnt="0"/>
      <dgm:spPr/>
    </dgm:pt>
    <dgm:pt modelId="{96D7A5B7-0DBF-444D-B104-27482BA0C355}" type="pres">
      <dgm:prSet presAssocID="{4FDA6EF7-47C1-4369-922C-B2789E4B4A79}" presName="composite" presStyleCnt="0"/>
      <dgm:spPr/>
    </dgm:pt>
    <dgm:pt modelId="{C805BFA2-6F0D-44F9-80F0-B10ADA0E5568}" type="pres">
      <dgm:prSet presAssocID="{4FDA6EF7-47C1-4369-922C-B2789E4B4A79}" presName="ParentText" presStyleLbl="node1" presStyleIdx="17" presStyleCnt="23">
        <dgm:presLayoutVars>
          <dgm:chMax val="1"/>
          <dgm:chPref val="1"/>
          <dgm:bulletEnabled val="1"/>
        </dgm:presLayoutVars>
      </dgm:prSet>
      <dgm:spPr/>
    </dgm:pt>
    <dgm:pt modelId="{A9278B6C-CA71-41C3-BB7B-DA623FFE0203}" type="pres">
      <dgm:prSet presAssocID="{4FDA6EF7-47C1-4369-922C-B2789E4B4A79}" presName="Image" presStyleLbl="bgImgPlace1" presStyleIdx="17" presStyleCnt="23"/>
      <dgm:spPr>
        <a:blipFill>
          <a:blip xmlns:r="http://schemas.openxmlformats.org/officeDocument/2006/relationships"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9FF23E87-CD8A-48A9-91E8-8F76ACB0389F}" type="pres">
      <dgm:prSet presAssocID="{4FDA6EF7-47C1-4369-922C-B2789E4B4A79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1F4D37DB-3145-4792-891B-27A269D00523}" type="pres">
      <dgm:prSet presAssocID="{D9444CA5-2707-423A-8600-CF69ED5559FA}" presName="sibTrans" presStyleCnt="0"/>
      <dgm:spPr/>
    </dgm:pt>
    <dgm:pt modelId="{909C8A22-2482-4732-8FF1-69F7B0765321}" type="pres">
      <dgm:prSet presAssocID="{E1B4F38E-648A-433E-BBBF-EAD127366F5A}" presName="composite" presStyleCnt="0"/>
      <dgm:spPr/>
    </dgm:pt>
    <dgm:pt modelId="{F2DFE876-F521-4BF5-868E-CF49809F73DB}" type="pres">
      <dgm:prSet presAssocID="{E1B4F38E-648A-433E-BBBF-EAD127366F5A}" presName="ParentText" presStyleLbl="node1" presStyleIdx="18" presStyleCnt="23">
        <dgm:presLayoutVars>
          <dgm:chMax val="1"/>
          <dgm:chPref val="1"/>
          <dgm:bulletEnabled val="1"/>
        </dgm:presLayoutVars>
      </dgm:prSet>
      <dgm:spPr/>
    </dgm:pt>
    <dgm:pt modelId="{115DCCA3-DB3A-4F07-A0ED-2EE847BC213C}" type="pres">
      <dgm:prSet presAssocID="{E1B4F38E-648A-433E-BBBF-EAD127366F5A}" presName="Image" presStyleLbl="bgImgPlace1" presStyleIdx="18" presStyleCnt="23"/>
      <dgm:spPr>
        <a:blipFill>
          <a:blip xmlns:r="http://schemas.openxmlformats.org/officeDocument/2006/relationships"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1128F33-E673-419C-A35E-9A1A188333DF}" type="pres">
      <dgm:prSet presAssocID="{E1B4F38E-648A-433E-BBBF-EAD127366F5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135C5034-1B56-439C-85AB-C173493CC98C}" type="pres">
      <dgm:prSet presAssocID="{B0CAA34D-702A-4EFB-9ADE-ADE35658548C}" presName="sibTrans" presStyleCnt="0"/>
      <dgm:spPr/>
    </dgm:pt>
    <dgm:pt modelId="{2398479D-7781-464A-8836-FD6A276D4361}" type="pres">
      <dgm:prSet presAssocID="{39EE402F-00DC-4C46-9BD4-B1BE6DD2E40B}" presName="composite" presStyleCnt="0"/>
      <dgm:spPr/>
    </dgm:pt>
    <dgm:pt modelId="{C05432C0-38C6-4661-970B-E19D939ECD38}" type="pres">
      <dgm:prSet presAssocID="{39EE402F-00DC-4C46-9BD4-B1BE6DD2E40B}" presName="ParentText" presStyleLbl="node1" presStyleIdx="19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3B86673-084A-4DD6-B93B-21EC1DF719CF}" type="pres">
      <dgm:prSet presAssocID="{39EE402F-00DC-4C46-9BD4-B1BE6DD2E40B}" presName="Image" presStyleLbl="bgImgPlace1" presStyleIdx="19" presStyleCnt="23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BDB1BB69-E1AD-466B-83F5-C7F89FBDF263}" type="pres">
      <dgm:prSet presAssocID="{39EE402F-00DC-4C46-9BD4-B1BE6DD2E40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17871AF-9177-4C4B-A58B-4A778B939B1D}" type="pres">
      <dgm:prSet presAssocID="{63162C38-27C0-4340-AC47-94195B4A7AA5}" presName="sibTrans" presStyleCnt="0"/>
      <dgm:spPr/>
    </dgm:pt>
    <dgm:pt modelId="{A5597F70-5DA7-4C8B-A375-C356EE149EA9}" type="pres">
      <dgm:prSet presAssocID="{7AE16D1E-E3B3-49F3-9AA6-C0DDFA25B599}" presName="composite" presStyleCnt="0"/>
      <dgm:spPr/>
    </dgm:pt>
    <dgm:pt modelId="{FED15A60-C087-40DD-BBBF-594886E054D5}" type="pres">
      <dgm:prSet presAssocID="{7AE16D1E-E3B3-49F3-9AA6-C0DDFA25B599}" presName="ParentText" presStyleLbl="node1" presStyleIdx="20" presStyleCnt="23">
        <dgm:presLayoutVars>
          <dgm:chMax val="1"/>
          <dgm:chPref val="1"/>
          <dgm:bulletEnabled val="1"/>
        </dgm:presLayoutVars>
      </dgm:prSet>
      <dgm:spPr/>
    </dgm:pt>
    <dgm:pt modelId="{B27E9473-AB51-4D52-9FAC-40EEC1CBA934}" type="pres">
      <dgm:prSet presAssocID="{7AE16D1E-E3B3-49F3-9AA6-C0DDFA25B599}" presName="Image" presStyleLbl="bgImgPlace1" presStyleIdx="20" presStyleCnt="23"/>
      <dgm:spPr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6DDB19B8-38E2-4F41-98C7-3B1152DBE44E}" type="pres">
      <dgm:prSet presAssocID="{7AE16D1E-E3B3-49F3-9AA6-C0DDFA25B599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EAD095C-4E74-4999-A017-2B26DF347759}" type="pres">
      <dgm:prSet presAssocID="{C245A1AB-CACE-46D8-9727-DB845E3735A9}" presName="sibTrans" presStyleCnt="0"/>
      <dgm:spPr/>
    </dgm:pt>
    <dgm:pt modelId="{A397782C-FD22-4628-9F21-9E335E8CB83E}" type="pres">
      <dgm:prSet presAssocID="{2C401896-24C7-4CB9-B439-197CC88CEDF7}" presName="composite" presStyleCnt="0"/>
      <dgm:spPr/>
    </dgm:pt>
    <dgm:pt modelId="{6286EDBE-8DCC-462D-8A93-5BA0665BBCD3}" type="pres">
      <dgm:prSet presAssocID="{2C401896-24C7-4CB9-B439-197CC88CEDF7}" presName="ParentText" presStyleLbl="node1" presStyleIdx="21" presStyleCnt="23">
        <dgm:presLayoutVars>
          <dgm:chMax val="1"/>
          <dgm:chPref val="1"/>
          <dgm:bulletEnabled val="1"/>
        </dgm:presLayoutVars>
      </dgm:prSet>
      <dgm:spPr/>
    </dgm:pt>
    <dgm:pt modelId="{22F393BB-A742-4C67-B159-9AD3C2B4B989}" type="pres">
      <dgm:prSet presAssocID="{2C401896-24C7-4CB9-B439-197CC88CEDF7}" presName="Image" presStyleLbl="bgImgPlace1" presStyleIdx="21" presStyleCnt="23"/>
      <dgm:spPr>
        <a:blipFill>
          <a:blip xmlns:r="http://schemas.openxmlformats.org/officeDocument/2006/relationships"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B1CF809-84FA-4C72-84A8-9579A384B221}" type="pres">
      <dgm:prSet presAssocID="{2C401896-24C7-4CB9-B439-197CC88CEDF7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5B5E2E9D-C4E1-4D51-BE52-B1798734B70F}" type="pres">
      <dgm:prSet presAssocID="{BCE01FB9-ADD8-45DE-AB46-579363287AD3}" presName="sibTrans" presStyleCnt="0"/>
      <dgm:spPr/>
    </dgm:pt>
    <dgm:pt modelId="{7440A1D3-522A-4CA8-8C57-0282C50BF91D}" type="pres">
      <dgm:prSet presAssocID="{4945DCEB-0CB9-454D-A3BA-C022793C6295}" presName="composite" presStyleCnt="0"/>
      <dgm:spPr/>
    </dgm:pt>
    <dgm:pt modelId="{85057798-C1B6-4A80-8CA4-E52CEE7DF161}" type="pres">
      <dgm:prSet presAssocID="{4945DCEB-0CB9-454D-A3BA-C022793C6295}" presName="ParentText" presStyleLbl="node1" presStyleIdx="22" presStyleCnt="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04702B-1121-432B-B377-1B7774AD8541}" type="pres">
      <dgm:prSet presAssocID="{4945DCEB-0CB9-454D-A3BA-C022793C6295}" presName="Image" presStyleLbl="bgImgPlace1" presStyleIdx="22" presStyleCnt="23"/>
      <dgm:spPr>
        <a:blipFill>
          <a:blip xmlns:r="http://schemas.openxmlformats.org/officeDocument/2006/relationships"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23B9C720-820C-4C9F-906A-067C007D0A66}" type="pres">
      <dgm:prSet presAssocID="{4945DCEB-0CB9-454D-A3BA-C022793C6295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190D9F7-1FE0-4C2E-B549-82CEA6572AB7}" type="presOf" srcId="{F97587CF-B0D9-4ABC-A999-E77D4B15B782}" destId="{F44E6C41-F386-48EE-B9FC-BF29CEB7C6FA}" srcOrd="0" destOrd="0" presId="urn:microsoft.com/office/officeart/2008/layout/TitledPictureBlocks"/>
    <dgm:cxn modelId="{58905A3F-F3C1-4A85-8C17-F711D8A7FFFF}" srcId="{265B4D57-7AEE-40D4-B638-3486F4CD1CF6}" destId="{79E01720-E37B-470B-B27F-2E4721D404C2}" srcOrd="13" destOrd="0" parTransId="{7CDCE31C-6D53-487A-A4D4-661FEBC69D28}" sibTransId="{D6D78C7E-3292-4485-A855-EFAAF7A25658}"/>
    <dgm:cxn modelId="{F0A12CCB-74E6-41BE-83E0-02107894741A}" type="presOf" srcId="{2C401896-24C7-4CB9-B439-197CC88CEDF7}" destId="{6286EDBE-8DCC-462D-8A93-5BA0665BBCD3}" srcOrd="0" destOrd="0" presId="urn:microsoft.com/office/officeart/2008/layout/TitledPictureBlocks"/>
    <dgm:cxn modelId="{28092ED6-D11C-40CC-8F12-950DB860778D}" type="presOf" srcId="{83B510A4-2B8E-45F1-BFD7-3E1E442F84A1}" destId="{94E64046-579D-4C4A-863C-9BA0654C7A10}" srcOrd="0" destOrd="0" presId="urn:microsoft.com/office/officeart/2008/layout/TitledPictureBlocks"/>
    <dgm:cxn modelId="{848F801A-737E-4C68-BC94-5481F5985369}" srcId="{265B4D57-7AEE-40D4-B638-3486F4CD1CF6}" destId="{4FDA6EF7-47C1-4369-922C-B2789E4B4A79}" srcOrd="17" destOrd="0" parTransId="{FBC3A59E-8328-45D9-8A75-FE38AEEFE2F0}" sibTransId="{D9444CA5-2707-423A-8600-CF69ED5559FA}"/>
    <dgm:cxn modelId="{C71196D2-1678-43B4-8DE8-EF683722DAED}" srcId="{265B4D57-7AEE-40D4-B638-3486F4CD1CF6}" destId="{4945DCEB-0CB9-454D-A3BA-C022793C6295}" srcOrd="22" destOrd="0" parTransId="{438A473F-A90D-4FC0-8222-4CB1B8DF8326}" sibTransId="{E660DC69-391C-470F-9214-1CB61E7546BD}"/>
    <dgm:cxn modelId="{F3D3E43C-661C-4B73-8CCF-6C537FC40C6B}" srcId="{265B4D57-7AEE-40D4-B638-3486F4CD1CF6}" destId="{3669B7B9-711F-4740-BB5C-111D8F5A604E}" srcOrd="16" destOrd="0" parTransId="{89EB3679-9301-41A7-ABA0-57748E645640}" sibTransId="{B5A5CD76-4EF8-4174-9AA5-AA48EBF3DC07}"/>
    <dgm:cxn modelId="{11BDBED4-DA5F-460D-A817-DA85BFA76E0A}" type="presOf" srcId="{CB31548E-174F-4A5D-8582-AB9EE55C7BD0}" destId="{FBB8F3D0-BF05-4D3E-85FB-F66105E18D83}" srcOrd="0" destOrd="0" presId="urn:microsoft.com/office/officeart/2008/layout/TitledPictureBlocks"/>
    <dgm:cxn modelId="{31050179-535E-42FE-B819-A7FF96685504}" srcId="{265B4D57-7AEE-40D4-B638-3486F4CD1CF6}" destId="{006C0F11-1294-4F18-B37D-57F6EA6E8770}" srcOrd="4" destOrd="0" parTransId="{CA9EC71B-67D2-47C1-9F34-E2F5795110D6}" sibTransId="{18546AEA-F0F2-48A9-A48E-8D1DD406AA1B}"/>
    <dgm:cxn modelId="{816A6D22-062F-4B2E-94AE-1E8765FCAD2C}" srcId="{265B4D57-7AEE-40D4-B638-3486F4CD1CF6}" destId="{E1C48312-F3AC-49B0-BC23-DFB3E8157808}" srcOrd="12" destOrd="0" parTransId="{A9C6F462-5695-4A3B-B93E-2929B642B16D}" sibTransId="{8306C1EC-59F5-42E4-B7AC-06E63FCC3C6A}"/>
    <dgm:cxn modelId="{736C947F-4F66-4D71-A1B8-EFEE825BF677}" srcId="{265B4D57-7AEE-40D4-B638-3486F4CD1CF6}" destId="{E1B4F38E-648A-433E-BBBF-EAD127366F5A}" srcOrd="18" destOrd="0" parTransId="{0CEA0C47-4255-485C-BA7B-E5AF0D358168}" sibTransId="{B0CAA34D-702A-4EFB-9ADE-ADE35658548C}"/>
    <dgm:cxn modelId="{FDAD5F79-E274-4289-AF9B-836736A61012}" srcId="{265B4D57-7AEE-40D4-B638-3486F4CD1CF6}" destId="{2C401896-24C7-4CB9-B439-197CC88CEDF7}" srcOrd="21" destOrd="0" parTransId="{1277EB37-F422-47A8-9F1C-3DF19CF3BEBD}" sibTransId="{BCE01FB9-ADD8-45DE-AB46-579363287AD3}"/>
    <dgm:cxn modelId="{BB0E90B4-4A45-42EC-8838-2B3602D693D4}" type="presOf" srcId="{787BA969-B707-4B9C-B00D-94CB93093DFE}" destId="{BE3F9FEB-4798-4D4C-8E14-240A3F3CF0F2}" srcOrd="0" destOrd="0" presId="urn:microsoft.com/office/officeart/2008/layout/TitledPictureBlocks"/>
    <dgm:cxn modelId="{433FA10B-9C99-45A4-8C19-6C44D694CB64}" type="presOf" srcId="{E1C48312-F3AC-49B0-BC23-DFB3E8157808}" destId="{2FA38278-8AC9-4FB1-B7BC-5877C7D3FFD9}" srcOrd="0" destOrd="0" presId="urn:microsoft.com/office/officeart/2008/layout/TitledPictureBlocks"/>
    <dgm:cxn modelId="{166A12CC-15DC-4976-B1BA-FFE32B6026B9}" type="presOf" srcId="{3C09D41F-74EB-41D8-94C6-6D5B52444421}" destId="{3F8327F0-98AE-4100-8FEB-0A9873DDDD73}" srcOrd="0" destOrd="0" presId="urn:microsoft.com/office/officeart/2008/layout/TitledPictureBlocks"/>
    <dgm:cxn modelId="{03E126BA-A40E-46B3-A037-A5BE06ED92FA}" type="presOf" srcId="{39EE402F-00DC-4C46-9BD4-B1BE6DD2E40B}" destId="{C05432C0-38C6-4661-970B-E19D939ECD38}" srcOrd="0" destOrd="0" presId="urn:microsoft.com/office/officeart/2008/layout/TitledPictureBlocks"/>
    <dgm:cxn modelId="{DD91547B-CD03-44CA-95FF-7D1A6DD267E4}" type="presOf" srcId="{0CD209A1-5D71-4A22-AC46-F0051B62A5FD}" destId="{66246001-C10E-4771-B782-49D00628F58A}" srcOrd="0" destOrd="0" presId="urn:microsoft.com/office/officeart/2008/layout/TitledPictureBlocks"/>
    <dgm:cxn modelId="{E4ED54E5-8E8B-41D5-873C-D47B2380EAFB}" srcId="{265B4D57-7AEE-40D4-B638-3486F4CD1CF6}" destId="{3C09D41F-74EB-41D8-94C6-6D5B52444421}" srcOrd="10" destOrd="0" parTransId="{F122E74E-980D-4666-B24C-5EF6A3604D10}" sibTransId="{FF13ADDD-A299-4BAB-A902-2DEEFF5235FF}"/>
    <dgm:cxn modelId="{344B58B7-D522-45F5-971C-2C31C79A5C21}" srcId="{265B4D57-7AEE-40D4-B638-3486F4CD1CF6}" destId="{96070DE3-EC81-404B-BB2C-2F5E381E0885}" srcOrd="8" destOrd="0" parTransId="{289C7B5C-4520-4D02-840D-3E52DE24258B}" sibTransId="{FBAC18E5-B7E2-4D76-85DA-50DA1F6D0FBD}"/>
    <dgm:cxn modelId="{F260E824-2245-4CF7-8A37-20AC8E6BCDE8}" srcId="{265B4D57-7AEE-40D4-B638-3486F4CD1CF6}" destId="{0CD209A1-5D71-4A22-AC46-F0051B62A5FD}" srcOrd="15" destOrd="0" parTransId="{812ED48C-2A85-4C96-A3CE-D3C3F4C45254}" sibTransId="{8181DE3F-591A-4769-8132-9DF482073758}"/>
    <dgm:cxn modelId="{46BF0289-4244-4C04-BFF7-83A2D9C8EE50}" srcId="{265B4D57-7AEE-40D4-B638-3486F4CD1CF6}" destId="{2BB11FF0-BBA7-4142-ADBD-630AD31030D2}" srcOrd="6" destOrd="0" parTransId="{0F06E67E-BC22-43D9-B42B-A9B4F1A34D0B}" sibTransId="{E03F9500-EDFD-4DB8-A2E0-A1DC879D2A13}"/>
    <dgm:cxn modelId="{0FB9D7DC-42E0-4FF3-9153-3123A12274AC}" type="presOf" srcId="{265B4D57-7AEE-40D4-B638-3486F4CD1CF6}" destId="{DD3F6CC6-9D4A-45A9-81FC-887949C75AAE}" srcOrd="0" destOrd="0" presId="urn:microsoft.com/office/officeart/2008/layout/TitledPictureBlocks"/>
    <dgm:cxn modelId="{2B2B9193-4A39-41D9-A9A6-642D4900D313}" type="presOf" srcId="{E1B4F38E-648A-433E-BBBF-EAD127366F5A}" destId="{F2DFE876-F521-4BF5-868E-CF49809F73DB}" srcOrd="0" destOrd="0" presId="urn:microsoft.com/office/officeart/2008/layout/TitledPictureBlocks"/>
    <dgm:cxn modelId="{18BB5F34-3997-46E5-AEE9-6652383897AE}" srcId="{265B4D57-7AEE-40D4-B638-3486F4CD1CF6}" destId="{EFEE6F88-5840-4A12-8ACA-B8AB96FC2AF3}" srcOrd="9" destOrd="0" parTransId="{D78A95D1-2FA2-40C7-BEAF-95E6B7E948ED}" sibTransId="{2D038944-92E1-4F3E-B8A7-ED81FA939E12}"/>
    <dgm:cxn modelId="{6357F57A-FB93-4736-BC2F-6591EF8127BA}" type="presOf" srcId="{2BB11FF0-BBA7-4142-ADBD-630AD31030D2}" destId="{53D11972-4ACD-4F0E-B674-6F81A1DF6B8E}" srcOrd="0" destOrd="0" presId="urn:microsoft.com/office/officeart/2008/layout/TitledPictureBlocks"/>
    <dgm:cxn modelId="{8AAF9AE6-4093-4588-8BBC-DE853055E372}" srcId="{265B4D57-7AEE-40D4-B638-3486F4CD1CF6}" destId="{39EE402F-00DC-4C46-9BD4-B1BE6DD2E40B}" srcOrd="19" destOrd="0" parTransId="{2483B2D8-91F1-40D3-AFCB-F885C2212487}" sibTransId="{63162C38-27C0-4340-AC47-94195B4A7AA5}"/>
    <dgm:cxn modelId="{85B45335-F883-4068-B27E-F8B4AD0FB130}" srcId="{265B4D57-7AEE-40D4-B638-3486F4CD1CF6}" destId="{3BF61DC0-0755-495A-A1F4-9E4B5BFAC388}" srcOrd="14" destOrd="0" parTransId="{47F3437F-195C-45AD-A3A4-C9AF4587175D}" sibTransId="{34D42A4F-9239-413E-9C62-1382A42D9D32}"/>
    <dgm:cxn modelId="{DBEC5EB6-1BB1-494D-8EAA-1DD29DDCE0AF}" type="presOf" srcId="{96070DE3-EC81-404B-BB2C-2F5E381E0885}" destId="{44397E51-3462-46D5-8569-826AFECEC2B5}" srcOrd="0" destOrd="0" presId="urn:microsoft.com/office/officeart/2008/layout/TitledPictureBlocks"/>
    <dgm:cxn modelId="{6CF82A5E-9A1B-483A-9C5F-0B64E511CD95}" type="presOf" srcId="{3BF61DC0-0755-495A-A1F4-9E4B5BFAC388}" destId="{C473FFE6-461E-48D2-840E-5A0149756D9C}" srcOrd="0" destOrd="0" presId="urn:microsoft.com/office/officeart/2008/layout/TitledPictureBlocks"/>
    <dgm:cxn modelId="{935D8DEF-EF4F-4994-B734-535542327EBC}" type="presOf" srcId="{E02FC83D-1049-4E69-B2EF-A81EBEAE461A}" destId="{F22F15D4-8374-4618-9ACF-0549B38A5828}" srcOrd="0" destOrd="0" presId="urn:microsoft.com/office/officeart/2008/layout/TitledPictureBlocks"/>
    <dgm:cxn modelId="{AC0D8DD4-C7C9-44A0-9C91-611F772BDFA4}" srcId="{265B4D57-7AEE-40D4-B638-3486F4CD1CF6}" destId="{7AE16D1E-E3B3-49F3-9AA6-C0DDFA25B599}" srcOrd="20" destOrd="0" parTransId="{E619B5BD-649A-419D-909A-E53724724A9C}" sibTransId="{C245A1AB-CACE-46D8-9727-DB845E3735A9}"/>
    <dgm:cxn modelId="{8BD74EAA-090F-4F0D-A867-CB6C2A4831E1}" type="presOf" srcId="{7AE16D1E-E3B3-49F3-9AA6-C0DDFA25B599}" destId="{FED15A60-C087-40DD-BBBF-594886E054D5}" srcOrd="0" destOrd="0" presId="urn:microsoft.com/office/officeart/2008/layout/TitledPictureBlocks"/>
    <dgm:cxn modelId="{B230C6FD-C620-4EA9-AAE0-63DED153CF06}" type="presOf" srcId="{79E01720-E37B-470B-B27F-2E4721D404C2}" destId="{57EDA4C6-AAAD-4E0E-9E87-B521FF0DD531}" srcOrd="0" destOrd="0" presId="urn:microsoft.com/office/officeart/2008/layout/TitledPictureBlocks"/>
    <dgm:cxn modelId="{F8F2E53C-6AD5-4109-B4B1-F35FB0FB8590}" type="presOf" srcId="{006C0F11-1294-4F18-B37D-57F6EA6E8770}" destId="{125271B6-1B6A-44D3-B0F6-AC259E1EB2C0}" srcOrd="0" destOrd="0" presId="urn:microsoft.com/office/officeart/2008/layout/TitledPictureBlocks"/>
    <dgm:cxn modelId="{E956F53E-DD56-4ABD-B209-12DD02959BAD}" srcId="{265B4D57-7AEE-40D4-B638-3486F4CD1CF6}" destId="{CB31548E-174F-4A5D-8582-AB9EE55C7BD0}" srcOrd="1" destOrd="0" parTransId="{54DE6E5B-7E6A-41C8-BCE7-CE3196B2775F}" sibTransId="{1640E2F6-ABB9-458B-9F56-8C74AFD7B453}"/>
    <dgm:cxn modelId="{0E3FCBDF-E164-48E9-B18C-27BE00737B30}" type="presOf" srcId="{3669B7B9-711F-4740-BB5C-111D8F5A604E}" destId="{89BD266D-400C-4C55-9D79-A82C1D0EAFF1}" srcOrd="0" destOrd="0" presId="urn:microsoft.com/office/officeart/2008/layout/TitledPictureBlocks"/>
    <dgm:cxn modelId="{2393DF3C-3AB0-47B7-A42D-B8DB83E92404}" srcId="{265B4D57-7AEE-40D4-B638-3486F4CD1CF6}" destId="{787BA969-B707-4B9C-B00D-94CB93093DFE}" srcOrd="3" destOrd="0" parTransId="{532E65DF-E428-4354-ADB5-E75145C0D4DF}" sibTransId="{71FBFD57-D42C-4E59-BEFE-1B79E3688CA8}"/>
    <dgm:cxn modelId="{B4EC46DA-585C-4276-A08D-46C2C949E402}" type="presOf" srcId="{EFEE6F88-5840-4A12-8ACA-B8AB96FC2AF3}" destId="{708C083C-A521-4C3E-87A0-F5E5031AEB5E}" srcOrd="0" destOrd="0" presId="urn:microsoft.com/office/officeart/2008/layout/TitledPictureBlocks"/>
    <dgm:cxn modelId="{EAB16689-8719-4E1A-BCA7-4860946FA3A0}" srcId="{265B4D57-7AEE-40D4-B638-3486F4CD1CF6}" destId="{4708E4B9-1EC0-4B8B-B381-1FE81AAE4D0A}" srcOrd="5" destOrd="0" parTransId="{287B3259-2FA2-46AF-AC04-33499486665E}" sibTransId="{2002E760-772A-4734-8C40-BCB702A0CD47}"/>
    <dgm:cxn modelId="{1B97DC77-0190-43C2-9F75-1B3E103D863D}" type="presOf" srcId="{4945DCEB-0CB9-454D-A3BA-C022793C6295}" destId="{85057798-C1B6-4A80-8CA4-E52CEE7DF161}" srcOrd="0" destOrd="0" presId="urn:microsoft.com/office/officeart/2008/layout/TitledPictureBlocks"/>
    <dgm:cxn modelId="{6CD91306-97B0-4238-9276-3DD6876AAC90}" srcId="{265B4D57-7AEE-40D4-B638-3486F4CD1CF6}" destId="{83D4E60B-B858-481C-83C1-6EF18A8F4DCF}" srcOrd="7" destOrd="0" parTransId="{6EE02DDD-5F65-4601-B453-DAAE68EBFA5C}" sibTransId="{2917C9C5-D279-4304-82F3-E576D9DDE6CC}"/>
    <dgm:cxn modelId="{58086857-2613-4D68-BD87-15D92734F153}" srcId="{265B4D57-7AEE-40D4-B638-3486F4CD1CF6}" destId="{E02FC83D-1049-4E69-B2EF-A81EBEAE461A}" srcOrd="2" destOrd="0" parTransId="{0A25B545-BB01-4441-9BB0-3CA80B85E3DB}" sibTransId="{11C7124C-2AD1-4A5A-A678-955CECFDF6EC}"/>
    <dgm:cxn modelId="{F971F61D-88FE-46E3-BD06-0A21B7DD7B26}" type="presOf" srcId="{4FDA6EF7-47C1-4369-922C-B2789E4B4A79}" destId="{C805BFA2-6F0D-44F9-80F0-B10ADA0E5568}" srcOrd="0" destOrd="0" presId="urn:microsoft.com/office/officeart/2008/layout/TitledPictureBlocks"/>
    <dgm:cxn modelId="{6952CF7B-3321-4E77-81F2-0CF2276A9D0C}" type="presOf" srcId="{83D4E60B-B858-481C-83C1-6EF18A8F4DCF}" destId="{607726CB-EE72-4A21-B11E-DFC8B64C538A}" srcOrd="0" destOrd="0" presId="urn:microsoft.com/office/officeart/2008/layout/TitledPictureBlocks"/>
    <dgm:cxn modelId="{25B00319-78E6-4708-8FA7-359D37834447}" srcId="{265B4D57-7AEE-40D4-B638-3486F4CD1CF6}" destId="{83B510A4-2B8E-45F1-BFD7-3E1E442F84A1}" srcOrd="0" destOrd="0" parTransId="{454A6019-58BD-4A72-8E98-5AF528D53E8E}" sibTransId="{DEEDA7FB-F544-4EE1-AB96-4E3F00D43A43}"/>
    <dgm:cxn modelId="{26F2D463-A036-4602-85DB-6B08A97F8EB7}" type="presOf" srcId="{4708E4B9-1EC0-4B8B-B381-1FE81AAE4D0A}" destId="{2712EB93-CACB-466A-8058-80EC341570E8}" srcOrd="0" destOrd="0" presId="urn:microsoft.com/office/officeart/2008/layout/TitledPictureBlocks"/>
    <dgm:cxn modelId="{102CE4B9-545D-4DB8-8398-08867C257F93}" srcId="{265B4D57-7AEE-40D4-B638-3486F4CD1CF6}" destId="{F97587CF-B0D9-4ABC-A999-E77D4B15B782}" srcOrd="11" destOrd="0" parTransId="{A4B55664-9081-4C1C-AA87-DB8E4E886B37}" sibTransId="{957EED0C-115E-4810-8C72-D66A8E3F8EA4}"/>
    <dgm:cxn modelId="{003A3FB0-247C-4360-9C32-0F56F3D8094B}" type="presParOf" srcId="{DD3F6CC6-9D4A-45A9-81FC-887949C75AAE}" destId="{60274692-1933-4CA8-A4CC-194E57D23ACA}" srcOrd="0" destOrd="0" presId="urn:microsoft.com/office/officeart/2008/layout/TitledPictureBlocks"/>
    <dgm:cxn modelId="{D9222903-B9E7-4B81-8576-59C7EEDBBBD6}" type="presParOf" srcId="{60274692-1933-4CA8-A4CC-194E57D23ACA}" destId="{94E64046-579D-4C4A-863C-9BA0654C7A10}" srcOrd="0" destOrd="0" presId="urn:microsoft.com/office/officeart/2008/layout/TitledPictureBlocks"/>
    <dgm:cxn modelId="{1F8D29AA-6174-476F-A838-3B878E57FBA9}" type="presParOf" srcId="{60274692-1933-4CA8-A4CC-194E57D23ACA}" destId="{43580EE9-87A9-489D-BE16-51EE7CE0F732}" srcOrd="1" destOrd="0" presId="urn:microsoft.com/office/officeart/2008/layout/TitledPictureBlocks"/>
    <dgm:cxn modelId="{1D8ED6B8-3475-4805-B883-224174A23744}" type="presParOf" srcId="{60274692-1933-4CA8-A4CC-194E57D23ACA}" destId="{387969D5-26D8-45BE-8E81-C239150B07CC}" srcOrd="2" destOrd="0" presId="urn:microsoft.com/office/officeart/2008/layout/TitledPictureBlocks"/>
    <dgm:cxn modelId="{C0BD317F-62C0-46C9-8BEF-FBC6E3C3B6FD}" type="presParOf" srcId="{DD3F6CC6-9D4A-45A9-81FC-887949C75AAE}" destId="{569F71BE-6366-4C54-8B7A-B922DC309D06}" srcOrd="1" destOrd="0" presId="urn:microsoft.com/office/officeart/2008/layout/TitledPictureBlocks"/>
    <dgm:cxn modelId="{7780994A-3147-4D02-B293-9F9EE7815169}" type="presParOf" srcId="{DD3F6CC6-9D4A-45A9-81FC-887949C75AAE}" destId="{C2A7283B-9812-4AF6-B17B-FBDCD9F733D3}" srcOrd="2" destOrd="0" presId="urn:microsoft.com/office/officeart/2008/layout/TitledPictureBlocks"/>
    <dgm:cxn modelId="{990A9992-8458-490B-B7A8-DEF7C4A11990}" type="presParOf" srcId="{C2A7283B-9812-4AF6-B17B-FBDCD9F733D3}" destId="{FBB8F3D0-BF05-4D3E-85FB-F66105E18D83}" srcOrd="0" destOrd="0" presId="urn:microsoft.com/office/officeart/2008/layout/TitledPictureBlocks"/>
    <dgm:cxn modelId="{C3D506C9-F147-4FAF-BCFB-264B74374CF3}" type="presParOf" srcId="{C2A7283B-9812-4AF6-B17B-FBDCD9F733D3}" destId="{8AC54A68-AFC3-4212-8C1D-2BE5F0CE1282}" srcOrd="1" destOrd="0" presId="urn:microsoft.com/office/officeart/2008/layout/TitledPictureBlocks"/>
    <dgm:cxn modelId="{9CE0232A-9A77-4120-9D7C-C150DDA83FF3}" type="presParOf" srcId="{C2A7283B-9812-4AF6-B17B-FBDCD9F733D3}" destId="{ED6A9267-CE20-46B3-A031-ED087E170F92}" srcOrd="2" destOrd="0" presId="urn:microsoft.com/office/officeart/2008/layout/TitledPictureBlocks"/>
    <dgm:cxn modelId="{3C47BB7C-C552-484F-B99E-8E6E813DD8E5}" type="presParOf" srcId="{DD3F6CC6-9D4A-45A9-81FC-887949C75AAE}" destId="{C25C5BC9-618D-4285-9B8F-6DDDCFEB3655}" srcOrd="3" destOrd="0" presId="urn:microsoft.com/office/officeart/2008/layout/TitledPictureBlocks"/>
    <dgm:cxn modelId="{7AF5AA4F-95AF-4CB8-8563-6D2B1A13FEF0}" type="presParOf" srcId="{DD3F6CC6-9D4A-45A9-81FC-887949C75AAE}" destId="{BB0F40B9-0228-4761-A860-67284830655F}" srcOrd="4" destOrd="0" presId="urn:microsoft.com/office/officeart/2008/layout/TitledPictureBlocks"/>
    <dgm:cxn modelId="{E6CAD0C7-8355-4343-85CD-988455E294B2}" type="presParOf" srcId="{BB0F40B9-0228-4761-A860-67284830655F}" destId="{F22F15D4-8374-4618-9ACF-0549B38A5828}" srcOrd="0" destOrd="0" presId="urn:microsoft.com/office/officeart/2008/layout/TitledPictureBlocks"/>
    <dgm:cxn modelId="{CAAFBEFD-0C65-4FCF-BF37-946E4E8EDC5D}" type="presParOf" srcId="{BB0F40B9-0228-4761-A860-67284830655F}" destId="{EA757328-4626-445E-9CB9-B80A85531249}" srcOrd="1" destOrd="0" presId="urn:microsoft.com/office/officeart/2008/layout/TitledPictureBlocks"/>
    <dgm:cxn modelId="{5C33537A-C81F-4A5B-8C16-BAE9AA3C4FE1}" type="presParOf" srcId="{BB0F40B9-0228-4761-A860-67284830655F}" destId="{E69FA1D9-FD98-43C3-A445-8D6A59D6E24A}" srcOrd="2" destOrd="0" presId="urn:microsoft.com/office/officeart/2008/layout/TitledPictureBlocks"/>
    <dgm:cxn modelId="{12D5FCEC-87DB-424C-8FB0-470F78D32E9A}" type="presParOf" srcId="{DD3F6CC6-9D4A-45A9-81FC-887949C75AAE}" destId="{C709A084-64C8-4837-9F59-5A23E5194EFA}" srcOrd="5" destOrd="0" presId="urn:microsoft.com/office/officeart/2008/layout/TitledPictureBlocks"/>
    <dgm:cxn modelId="{FD86F0AE-4510-4898-8DFB-C14CBD75793C}" type="presParOf" srcId="{DD3F6CC6-9D4A-45A9-81FC-887949C75AAE}" destId="{29D9BA52-1E8B-4ACC-ABA7-40AE9D7F3C69}" srcOrd="6" destOrd="0" presId="urn:microsoft.com/office/officeart/2008/layout/TitledPictureBlocks"/>
    <dgm:cxn modelId="{4C951556-ADA7-4A06-B283-F7BF6D14615B}" type="presParOf" srcId="{29D9BA52-1E8B-4ACC-ABA7-40AE9D7F3C69}" destId="{BE3F9FEB-4798-4D4C-8E14-240A3F3CF0F2}" srcOrd="0" destOrd="0" presId="urn:microsoft.com/office/officeart/2008/layout/TitledPictureBlocks"/>
    <dgm:cxn modelId="{32610574-7974-46F1-AB22-FAD7E79605BA}" type="presParOf" srcId="{29D9BA52-1E8B-4ACC-ABA7-40AE9D7F3C69}" destId="{49013BDC-EE01-4557-848F-20B3E63803B8}" srcOrd="1" destOrd="0" presId="urn:microsoft.com/office/officeart/2008/layout/TitledPictureBlocks"/>
    <dgm:cxn modelId="{439F66C1-95CE-441F-9429-541E11F5EF06}" type="presParOf" srcId="{29D9BA52-1E8B-4ACC-ABA7-40AE9D7F3C69}" destId="{E6CAC6A1-A123-47BF-A90A-C287155F7E85}" srcOrd="2" destOrd="0" presId="urn:microsoft.com/office/officeart/2008/layout/TitledPictureBlocks"/>
    <dgm:cxn modelId="{5D69CC22-6D3A-4BA5-9A24-8C7E9A08B9CC}" type="presParOf" srcId="{DD3F6CC6-9D4A-45A9-81FC-887949C75AAE}" destId="{7C9A64D2-61BD-4F9F-8552-2FC6A3D67B20}" srcOrd="7" destOrd="0" presId="urn:microsoft.com/office/officeart/2008/layout/TitledPictureBlocks"/>
    <dgm:cxn modelId="{6955592F-A85F-4EA8-A37E-DE193E1D57EB}" type="presParOf" srcId="{DD3F6CC6-9D4A-45A9-81FC-887949C75AAE}" destId="{0707A103-D906-4057-86CA-FAE1887C2194}" srcOrd="8" destOrd="0" presId="urn:microsoft.com/office/officeart/2008/layout/TitledPictureBlocks"/>
    <dgm:cxn modelId="{A5FF2386-78CC-4D83-8818-39AED87316A1}" type="presParOf" srcId="{0707A103-D906-4057-86CA-FAE1887C2194}" destId="{125271B6-1B6A-44D3-B0F6-AC259E1EB2C0}" srcOrd="0" destOrd="0" presId="urn:microsoft.com/office/officeart/2008/layout/TitledPictureBlocks"/>
    <dgm:cxn modelId="{91C53606-05E1-4830-B23E-D25CD4487558}" type="presParOf" srcId="{0707A103-D906-4057-86CA-FAE1887C2194}" destId="{42F5BD83-8981-4213-ADB2-61B92F7D52A1}" srcOrd="1" destOrd="0" presId="urn:microsoft.com/office/officeart/2008/layout/TitledPictureBlocks"/>
    <dgm:cxn modelId="{B45185FC-B22E-4C9F-BCD4-47C5F36FAF94}" type="presParOf" srcId="{0707A103-D906-4057-86CA-FAE1887C2194}" destId="{78305156-33A8-4C10-88B0-86050A1C1988}" srcOrd="2" destOrd="0" presId="urn:microsoft.com/office/officeart/2008/layout/TitledPictureBlocks"/>
    <dgm:cxn modelId="{526F65AE-9875-4388-B959-7F75A54BB400}" type="presParOf" srcId="{DD3F6CC6-9D4A-45A9-81FC-887949C75AAE}" destId="{E671CE5C-9B24-4C43-B3CA-F1E700BFA8D2}" srcOrd="9" destOrd="0" presId="urn:microsoft.com/office/officeart/2008/layout/TitledPictureBlocks"/>
    <dgm:cxn modelId="{9019DC23-7647-4929-ADF0-3D28162904EF}" type="presParOf" srcId="{DD3F6CC6-9D4A-45A9-81FC-887949C75AAE}" destId="{A2DD5A74-979E-44A6-8835-0BF703171210}" srcOrd="10" destOrd="0" presId="urn:microsoft.com/office/officeart/2008/layout/TitledPictureBlocks"/>
    <dgm:cxn modelId="{B433D505-78BA-4E61-B115-5F37A341A138}" type="presParOf" srcId="{A2DD5A74-979E-44A6-8835-0BF703171210}" destId="{2712EB93-CACB-466A-8058-80EC341570E8}" srcOrd="0" destOrd="0" presId="urn:microsoft.com/office/officeart/2008/layout/TitledPictureBlocks"/>
    <dgm:cxn modelId="{C6EA25B0-54C6-4FAC-B660-E39838BF56D0}" type="presParOf" srcId="{A2DD5A74-979E-44A6-8835-0BF703171210}" destId="{176239DD-2D00-4ABC-9176-B93BA11F215A}" srcOrd="1" destOrd="0" presId="urn:microsoft.com/office/officeart/2008/layout/TitledPictureBlocks"/>
    <dgm:cxn modelId="{8EB2F586-BB4C-4261-BDC7-9EB3C55B26B3}" type="presParOf" srcId="{A2DD5A74-979E-44A6-8835-0BF703171210}" destId="{9F790980-02A8-4DF6-8354-CA809081C5E4}" srcOrd="2" destOrd="0" presId="urn:microsoft.com/office/officeart/2008/layout/TitledPictureBlocks"/>
    <dgm:cxn modelId="{0DA82594-B4A6-4BAC-A33C-8C5208E8DD82}" type="presParOf" srcId="{DD3F6CC6-9D4A-45A9-81FC-887949C75AAE}" destId="{4B7F9C46-7ED1-4E56-94DE-63DBC27C8F3C}" srcOrd="11" destOrd="0" presId="urn:microsoft.com/office/officeart/2008/layout/TitledPictureBlocks"/>
    <dgm:cxn modelId="{4E133C82-D78A-4540-A5B0-E36F213B6ADF}" type="presParOf" srcId="{DD3F6CC6-9D4A-45A9-81FC-887949C75AAE}" destId="{49B67BF4-D3C7-4FDA-BFA4-EAFFCBB12629}" srcOrd="12" destOrd="0" presId="urn:microsoft.com/office/officeart/2008/layout/TitledPictureBlocks"/>
    <dgm:cxn modelId="{1C4B9B7A-6ABB-415B-ACA9-C2BF9ED49B39}" type="presParOf" srcId="{49B67BF4-D3C7-4FDA-BFA4-EAFFCBB12629}" destId="{53D11972-4ACD-4F0E-B674-6F81A1DF6B8E}" srcOrd="0" destOrd="0" presId="urn:microsoft.com/office/officeart/2008/layout/TitledPictureBlocks"/>
    <dgm:cxn modelId="{A4B780DD-E486-41BC-9DEB-2FB35E29D843}" type="presParOf" srcId="{49B67BF4-D3C7-4FDA-BFA4-EAFFCBB12629}" destId="{1EAE252B-0AAA-4FE1-9A1E-96DA02D5FFA2}" srcOrd="1" destOrd="0" presId="urn:microsoft.com/office/officeart/2008/layout/TitledPictureBlocks"/>
    <dgm:cxn modelId="{EE567359-ABF9-4C9E-82A5-F7A35A6BAA37}" type="presParOf" srcId="{49B67BF4-D3C7-4FDA-BFA4-EAFFCBB12629}" destId="{A3F7D6E9-65F9-42FA-9BCC-07CE08655222}" srcOrd="2" destOrd="0" presId="urn:microsoft.com/office/officeart/2008/layout/TitledPictureBlocks"/>
    <dgm:cxn modelId="{001A66A4-FB01-4C9C-8732-4F0DA2E771B0}" type="presParOf" srcId="{DD3F6CC6-9D4A-45A9-81FC-887949C75AAE}" destId="{01DE8570-FBA8-4B46-873E-67F97299C94A}" srcOrd="13" destOrd="0" presId="urn:microsoft.com/office/officeart/2008/layout/TitledPictureBlocks"/>
    <dgm:cxn modelId="{1D87DD3D-F093-4351-B5C6-A934AE45A31D}" type="presParOf" srcId="{DD3F6CC6-9D4A-45A9-81FC-887949C75AAE}" destId="{8542B938-2CF2-4984-99FA-2A80CF06723C}" srcOrd="14" destOrd="0" presId="urn:microsoft.com/office/officeart/2008/layout/TitledPictureBlocks"/>
    <dgm:cxn modelId="{7E60A6FE-EE51-42DC-9EA7-66A298C1ACA8}" type="presParOf" srcId="{8542B938-2CF2-4984-99FA-2A80CF06723C}" destId="{607726CB-EE72-4A21-B11E-DFC8B64C538A}" srcOrd="0" destOrd="0" presId="urn:microsoft.com/office/officeart/2008/layout/TitledPictureBlocks"/>
    <dgm:cxn modelId="{5688B45D-6AE7-441A-B603-65E07A186D24}" type="presParOf" srcId="{8542B938-2CF2-4984-99FA-2A80CF06723C}" destId="{C4E92963-1225-4B89-960B-8129A4350180}" srcOrd="1" destOrd="0" presId="urn:microsoft.com/office/officeart/2008/layout/TitledPictureBlocks"/>
    <dgm:cxn modelId="{C88E4A18-2638-4D53-AF8A-A9CE2D5ED594}" type="presParOf" srcId="{8542B938-2CF2-4984-99FA-2A80CF06723C}" destId="{AA296BF8-BC93-4444-94DA-CF62F6666FF8}" srcOrd="2" destOrd="0" presId="urn:microsoft.com/office/officeart/2008/layout/TitledPictureBlocks"/>
    <dgm:cxn modelId="{8B462BF1-CF15-473C-B5CD-E8F21C79C72C}" type="presParOf" srcId="{DD3F6CC6-9D4A-45A9-81FC-887949C75AAE}" destId="{E264E0D3-75A2-43AD-B085-AA0B09331536}" srcOrd="15" destOrd="0" presId="urn:microsoft.com/office/officeart/2008/layout/TitledPictureBlocks"/>
    <dgm:cxn modelId="{703C2E42-303E-4F1F-8000-E3F56251FC30}" type="presParOf" srcId="{DD3F6CC6-9D4A-45A9-81FC-887949C75AAE}" destId="{616C484E-7C5C-4937-9364-1948757B3520}" srcOrd="16" destOrd="0" presId="urn:microsoft.com/office/officeart/2008/layout/TitledPictureBlocks"/>
    <dgm:cxn modelId="{07C2F595-7430-401F-AA49-AD4DF79F1106}" type="presParOf" srcId="{616C484E-7C5C-4937-9364-1948757B3520}" destId="{44397E51-3462-46D5-8569-826AFECEC2B5}" srcOrd="0" destOrd="0" presId="urn:microsoft.com/office/officeart/2008/layout/TitledPictureBlocks"/>
    <dgm:cxn modelId="{C96146D4-A33F-465E-A8A1-E3588D31AAC9}" type="presParOf" srcId="{616C484E-7C5C-4937-9364-1948757B3520}" destId="{5E784073-B76B-4403-BAE4-0BED9027D81C}" srcOrd="1" destOrd="0" presId="urn:microsoft.com/office/officeart/2008/layout/TitledPictureBlocks"/>
    <dgm:cxn modelId="{FD3D136A-15D2-4B0B-90DE-40AE29D6B67A}" type="presParOf" srcId="{616C484E-7C5C-4937-9364-1948757B3520}" destId="{CD6EF3B8-C0BC-4658-97BE-EE1979197845}" srcOrd="2" destOrd="0" presId="urn:microsoft.com/office/officeart/2008/layout/TitledPictureBlocks"/>
    <dgm:cxn modelId="{CC00AB34-8198-4375-A641-624F3CCFF4CC}" type="presParOf" srcId="{DD3F6CC6-9D4A-45A9-81FC-887949C75AAE}" destId="{8FDF757C-EE9E-4983-92C9-EBD8F25CA254}" srcOrd="17" destOrd="0" presId="urn:microsoft.com/office/officeart/2008/layout/TitledPictureBlocks"/>
    <dgm:cxn modelId="{21230269-302B-40ED-B8B6-E96156BE0F1F}" type="presParOf" srcId="{DD3F6CC6-9D4A-45A9-81FC-887949C75AAE}" destId="{501F8094-B764-4C16-BFE4-BCEBB59A7651}" srcOrd="18" destOrd="0" presId="urn:microsoft.com/office/officeart/2008/layout/TitledPictureBlocks"/>
    <dgm:cxn modelId="{B49D93D3-F990-4E1F-86D7-D58F8272E12E}" type="presParOf" srcId="{501F8094-B764-4C16-BFE4-BCEBB59A7651}" destId="{708C083C-A521-4C3E-87A0-F5E5031AEB5E}" srcOrd="0" destOrd="0" presId="urn:microsoft.com/office/officeart/2008/layout/TitledPictureBlocks"/>
    <dgm:cxn modelId="{896070CC-27F3-4AEB-94B2-AD0D06593238}" type="presParOf" srcId="{501F8094-B764-4C16-BFE4-BCEBB59A7651}" destId="{5212453B-F6BB-486F-AF7B-746104EF45A6}" srcOrd="1" destOrd="0" presId="urn:microsoft.com/office/officeart/2008/layout/TitledPictureBlocks"/>
    <dgm:cxn modelId="{029D9E11-26A8-4BC5-BD00-0FF67D61ED11}" type="presParOf" srcId="{501F8094-B764-4C16-BFE4-BCEBB59A7651}" destId="{93F967E6-A2F9-48C1-80BB-591AA2017E2E}" srcOrd="2" destOrd="0" presId="urn:microsoft.com/office/officeart/2008/layout/TitledPictureBlocks"/>
    <dgm:cxn modelId="{49C6CE34-9B34-4F87-A71A-955237F730E8}" type="presParOf" srcId="{DD3F6CC6-9D4A-45A9-81FC-887949C75AAE}" destId="{26E586F4-B9E6-4C86-9B49-AA0C4ADC35AA}" srcOrd="19" destOrd="0" presId="urn:microsoft.com/office/officeart/2008/layout/TitledPictureBlocks"/>
    <dgm:cxn modelId="{C023FD2A-1B46-4B2F-AB3B-EB0668517E95}" type="presParOf" srcId="{DD3F6CC6-9D4A-45A9-81FC-887949C75AAE}" destId="{E901F727-9C60-42BC-A2F1-E57C770077DF}" srcOrd="20" destOrd="0" presId="urn:microsoft.com/office/officeart/2008/layout/TitledPictureBlocks"/>
    <dgm:cxn modelId="{848DB5CA-6558-45CC-B024-974F41420550}" type="presParOf" srcId="{E901F727-9C60-42BC-A2F1-E57C770077DF}" destId="{3F8327F0-98AE-4100-8FEB-0A9873DDDD73}" srcOrd="0" destOrd="0" presId="urn:microsoft.com/office/officeart/2008/layout/TitledPictureBlocks"/>
    <dgm:cxn modelId="{79944280-F50E-4E8A-A8F0-AAD2D29A6785}" type="presParOf" srcId="{E901F727-9C60-42BC-A2F1-E57C770077DF}" destId="{574E66E0-384C-4928-8347-9D0E5693F879}" srcOrd="1" destOrd="0" presId="urn:microsoft.com/office/officeart/2008/layout/TitledPictureBlocks"/>
    <dgm:cxn modelId="{880FFDAE-4E04-4302-BC80-360FD54E9928}" type="presParOf" srcId="{E901F727-9C60-42BC-A2F1-E57C770077DF}" destId="{081DCD04-E2F1-416D-89AB-DAD4098F4281}" srcOrd="2" destOrd="0" presId="urn:microsoft.com/office/officeart/2008/layout/TitledPictureBlocks"/>
    <dgm:cxn modelId="{0BBE8584-B21E-4F8B-8F89-EBC88560788A}" type="presParOf" srcId="{DD3F6CC6-9D4A-45A9-81FC-887949C75AAE}" destId="{6F364599-187E-4EF4-867C-1C15FED258FF}" srcOrd="21" destOrd="0" presId="urn:microsoft.com/office/officeart/2008/layout/TitledPictureBlocks"/>
    <dgm:cxn modelId="{166231BD-C0F0-4CA5-A8D0-D53D781F3D96}" type="presParOf" srcId="{DD3F6CC6-9D4A-45A9-81FC-887949C75AAE}" destId="{07EB0464-C264-4443-9361-542F78C3BBAC}" srcOrd="22" destOrd="0" presId="urn:microsoft.com/office/officeart/2008/layout/TitledPictureBlocks"/>
    <dgm:cxn modelId="{89E17F38-1978-4A1D-A2E2-79479F9BD696}" type="presParOf" srcId="{07EB0464-C264-4443-9361-542F78C3BBAC}" destId="{F44E6C41-F386-48EE-B9FC-BF29CEB7C6FA}" srcOrd="0" destOrd="0" presId="urn:microsoft.com/office/officeart/2008/layout/TitledPictureBlocks"/>
    <dgm:cxn modelId="{C09089AA-8D8A-4412-88D1-ADD6EA17469E}" type="presParOf" srcId="{07EB0464-C264-4443-9361-542F78C3BBAC}" destId="{A74DE8C7-EC14-4C81-A981-3B1CC0725943}" srcOrd="1" destOrd="0" presId="urn:microsoft.com/office/officeart/2008/layout/TitledPictureBlocks"/>
    <dgm:cxn modelId="{8473DCFB-96CB-4D90-A291-BE846314CCC2}" type="presParOf" srcId="{07EB0464-C264-4443-9361-542F78C3BBAC}" destId="{A118C33B-6F1D-475D-B4A2-1B829B6A4202}" srcOrd="2" destOrd="0" presId="urn:microsoft.com/office/officeart/2008/layout/TitledPictureBlocks"/>
    <dgm:cxn modelId="{6A4A74BC-C829-49C0-B9C5-ECA3AF9CBC96}" type="presParOf" srcId="{DD3F6CC6-9D4A-45A9-81FC-887949C75AAE}" destId="{0846D716-E8DE-4F21-856A-41976B589F24}" srcOrd="23" destOrd="0" presId="urn:microsoft.com/office/officeart/2008/layout/TitledPictureBlocks"/>
    <dgm:cxn modelId="{4BE5F44B-F76E-4A65-BFB5-9B68292A7946}" type="presParOf" srcId="{DD3F6CC6-9D4A-45A9-81FC-887949C75AAE}" destId="{510C70D4-561B-4332-8526-C9FEC6020F29}" srcOrd="24" destOrd="0" presId="urn:microsoft.com/office/officeart/2008/layout/TitledPictureBlocks"/>
    <dgm:cxn modelId="{DF74B95F-73E1-4003-85A1-5DCEC8791E42}" type="presParOf" srcId="{510C70D4-561B-4332-8526-C9FEC6020F29}" destId="{2FA38278-8AC9-4FB1-B7BC-5877C7D3FFD9}" srcOrd="0" destOrd="0" presId="urn:microsoft.com/office/officeart/2008/layout/TitledPictureBlocks"/>
    <dgm:cxn modelId="{D8422BF4-315F-4042-ADC5-05A929071537}" type="presParOf" srcId="{510C70D4-561B-4332-8526-C9FEC6020F29}" destId="{D5F089FB-E484-4DAF-A17D-4D0E70486DAD}" srcOrd="1" destOrd="0" presId="urn:microsoft.com/office/officeart/2008/layout/TitledPictureBlocks"/>
    <dgm:cxn modelId="{1D5B4CC0-112D-4FE9-B401-E919174DBE85}" type="presParOf" srcId="{510C70D4-561B-4332-8526-C9FEC6020F29}" destId="{BECA1F68-923F-439B-880F-514D97020953}" srcOrd="2" destOrd="0" presId="urn:microsoft.com/office/officeart/2008/layout/TitledPictureBlocks"/>
    <dgm:cxn modelId="{D07905F9-83AB-4270-982F-CF259DBA306C}" type="presParOf" srcId="{DD3F6CC6-9D4A-45A9-81FC-887949C75AAE}" destId="{9E1E66DA-76B2-4FD4-9364-3E6621677A67}" srcOrd="25" destOrd="0" presId="urn:microsoft.com/office/officeart/2008/layout/TitledPictureBlocks"/>
    <dgm:cxn modelId="{EF8B5178-62D0-43EC-B295-8FB9C53D7A4A}" type="presParOf" srcId="{DD3F6CC6-9D4A-45A9-81FC-887949C75AAE}" destId="{191A1BA8-8321-49E4-967F-E06A0BC2A701}" srcOrd="26" destOrd="0" presId="urn:microsoft.com/office/officeart/2008/layout/TitledPictureBlocks"/>
    <dgm:cxn modelId="{F3A70E19-C9E6-47CF-B795-571D850E60AC}" type="presParOf" srcId="{191A1BA8-8321-49E4-967F-E06A0BC2A701}" destId="{57EDA4C6-AAAD-4E0E-9E87-B521FF0DD531}" srcOrd="0" destOrd="0" presId="urn:microsoft.com/office/officeart/2008/layout/TitledPictureBlocks"/>
    <dgm:cxn modelId="{F66E9F4D-95C2-4963-9EA6-BE8D3F65B2D6}" type="presParOf" srcId="{191A1BA8-8321-49E4-967F-E06A0BC2A701}" destId="{121FC294-7D25-4105-A5B2-9254F0D10C56}" srcOrd="1" destOrd="0" presId="urn:microsoft.com/office/officeart/2008/layout/TitledPictureBlocks"/>
    <dgm:cxn modelId="{8AEA207E-B537-494E-8E4F-DF40CE55647E}" type="presParOf" srcId="{191A1BA8-8321-49E4-967F-E06A0BC2A701}" destId="{52C0FC5D-FAD2-434A-BB92-2332052B55E6}" srcOrd="2" destOrd="0" presId="urn:microsoft.com/office/officeart/2008/layout/TitledPictureBlocks"/>
    <dgm:cxn modelId="{8ECCB1FD-7B4F-4293-B623-529BC05D7980}" type="presParOf" srcId="{DD3F6CC6-9D4A-45A9-81FC-887949C75AAE}" destId="{58163768-0B2B-4387-AAFC-BCA5C857B770}" srcOrd="27" destOrd="0" presId="urn:microsoft.com/office/officeart/2008/layout/TitledPictureBlocks"/>
    <dgm:cxn modelId="{4589C5AF-528D-44E3-9316-4C361A36305A}" type="presParOf" srcId="{DD3F6CC6-9D4A-45A9-81FC-887949C75AAE}" destId="{6FADF83E-B439-4C71-9D87-41763D7005F5}" srcOrd="28" destOrd="0" presId="urn:microsoft.com/office/officeart/2008/layout/TitledPictureBlocks"/>
    <dgm:cxn modelId="{9CE2C6AE-AAAC-48AE-8BBD-EAE2DA21B969}" type="presParOf" srcId="{6FADF83E-B439-4C71-9D87-41763D7005F5}" destId="{C473FFE6-461E-48D2-840E-5A0149756D9C}" srcOrd="0" destOrd="0" presId="urn:microsoft.com/office/officeart/2008/layout/TitledPictureBlocks"/>
    <dgm:cxn modelId="{03C69719-14AB-4C69-9202-8EDBD9484F67}" type="presParOf" srcId="{6FADF83E-B439-4C71-9D87-41763D7005F5}" destId="{51BAAF55-D4A6-48C5-9CEC-2E1E7F4F89A9}" srcOrd="1" destOrd="0" presId="urn:microsoft.com/office/officeart/2008/layout/TitledPictureBlocks"/>
    <dgm:cxn modelId="{9E73ED36-1394-4FA7-9520-C8E37880A2D4}" type="presParOf" srcId="{6FADF83E-B439-4C71-9D87-41763D7005F5}" destId="{3AD001CC-C97A-4F73-9ADD-16D95DEE6928}" srcOrd="2" destOrd="0" presId="urn:microsoft.com/office/officeart/2008/layout/TitledPictureBlocks"/>
    <dgm:cxn modelId="{755D3C89-AB3A-4216-AFD8-723B60DA6469}" type="presParOf" srcId="{DD3F6CC6-9D4A-45A9-81FC-887949C75AAE}" destId="{F21EE3DB-F37A-41ED-8EB3-36CA7D189592}" srcOrd="29" destOrd="0" presId="urn:microsoft.com/office/officeart/2008/layout/TitledPictureBlocks"/>
    <dgm:cxn modelId="{3864573F-2A26-4B9D-AD76-617986A1A35E}" type="presParOf" srcId="{DD3F6CC6-9D4A-45A9-81FC-887949C75AAE}" destId="{CAB352E9-C25D-4144-A890-F566E0B7DFB9}" srcOrd="30" destOrd="0" presId="urn:microsoft.com/office/officeart/2008/layout/TitledPictureBlocks"/>
    <dgm:cxn modelId="{97ED1A31-76D6-47D0-9B74-560A07F89888}" type="presParOf" srcId="{CAB352E9-C25D-4144-A890-F566E0B7DFB9}" destId="{66246001-C10E-4771-B782-49D00628F58A}" srcOrd="0" destOrd="0" presId="urn:microsoft.com/office/officeart/2008/layout/TitledPictureBlocks"/>
    <dgm:cxn modelId="{73B6659C-CE8C-4BF9-809A-B013A44179E3}" type="presParOf" srcId="{CAB352E9-C25D-4144-A890-F566E0B7DFB9}" destId="{5DD8E501-FD54-46A4-BCE5-E46EC074AE6E}" srcOrd="1" destOrd="0" presId="urn:microsoft.com/office/officeart/2008/layout/TitledPictureBlocks"/>
    <dgm:cxn modelId="{A2A2C7C7-0302-4B79-8895-D2C848BECBDD}" type="presParOf" srcId="{CAB352E9-C25D-4144-A890-F566E0B7DFB9}" destId="{78A4862B-ADA2-4BFA-B71D-5B5588EBA5D9}" srcOrd="2" destOrd="0" presId="urn:microsoft.com/office/officeart/2008/layout/TitledPictureBlocks"/>
    <dgm:cxn modelId="{3D0C5E22-A2E8-4C89-81D8-5CB3E1A0D096}" type="presParOf" srcId="{DD3F6CC6-9D4A-45A9-81FC-887949C75AAE}" destId="{D819DB53-953B-46BB-AC16-34F9DC4FF766}" srcOrd="31" destOrd="0" presId="urn:microsoft.com/office/officeart/2008/layout/TitledPictureBlocks"/>
    <dgm:cxn modelId="{366C2605-2493-4094-8206-C92F02C56742}" type="presParOf" srcId="{DD3F6CC6-9D4A-45A9-81FC-887949C75AAE}" destId="{AC834D20-3C23-47A4-8D83-66CB4FD3A296}" srcOrd="32" destOrd="0" presId="urn:microsoft.com/office/officeart/2008/layout/TitledPictureBlocks"/>
    <dgm:cxn modelId="{49182AA7-AE89-4B3B-9684-302EE8B29D22}" type="presParOf" srcId="{AC834D20-3C23-47A4-8D83-66CB4FD3A296}" destId="{89BD266D-400C-4C55-9D79-A82C1D0EAFF1}" srcOrd="0" destOrd="0" presId="urn:microsoft.com/office/officeart/2008/layout/TitledPictureBlocks"/>
    <dgm:cxn modelId="{DCBCA35E-1CB3-45B4-8255-CE0D06840282}" type="presParOf" srcId="{AC834D20-3C23-47A4-8D83-66CB4FD3A296}" destId="{02035381-8F1F-4DDD-9D8D-13927BB4E734}" srcOrd="1" destOrd="0" presId="urn:microsoft.com/office/officeart/2008/layout/TitledPictureBlocks"/>
    <dgm:cxn modelId="{EC2FF4F4-5E2D-4165-A421-B14565238327}" type="presParOf" srcId="{AC834D20-3C23-47A4-8D83-66CB4FD3A296}" destId="{9525E80A-53AB-4271-9E3C-AF9A2A09D558}" srcOrd="2" destOrd="0" presId="urn:microsoft.com/office/officeart/2008/layout/TitledPictureBlocks"/>
    <dgm:cxn modelId="{5B9FCE56-D158-4B89-BE44-E56F02B4178B}" type="presParOf" srcId="{DD3F6CC6-9D4A-45A9-81FC-887949C75AAE}" destId="{DBB667A2-8C18-462F-B72F-CB95E75A9711}" srcOrd="33" destOrd="0" presId="urn:microsoft.com/office/officeart/2008/layout/TitledPictureBlocks"/>
    <dgm:cxn modelId="{CC11439E-398C-44E7-A83F-3C5202C608CA}" type="presParOf" srcId="{DD3F6CC6-9D4A-45A9-81FC-887949C75AAE}" destId="{96D7A5B7-0DBF-444D-B104-27482BA0C355}" srcOrd="34" destOrd="0" presId="urn:microsoft.com/office/officeart/2008/layout/TitledPictureBlocks"/>
    <dgm:cxn modelId="{C30BBA3D-B8B5-4E9B-A942-9AD7D64B6DB3}" type="presParOf" srcId="{96D7A5B7-0DBF-444D-B104-27482BA0C355}" destId="{C805BFA2-6F0D-44F9-80F0-B10ADA0E5568}" srcOrd="0" destOrd="0" presId="urn:microsoft.com/office/officeart/2008/layout/TitledPictureBlocks"/>
    <dgm:cxn modelId="{AFA6F7C7-BA56-4589-AAAD-784E82E4CAA3}" type="presParOf" srcId="{96D7A5B7-0DBF-444D-B104-27482BA0C355}" destId="{A9278B6C-CA71-41C3-BB7B-DA623FFE0203}" srcOrd="1" destOrd="0" presId="urn:microsoft.com/office/officeart/2008/layout/TitledPictureBlocks"/>
    <dgm:cxn modelId="{EF094A0E-3E6C-4073-8F60-493CF90E52F8}" type="presParOf" srcId="{96D7A5B7-0DBF-444D-B104-27482BA0C355}" destId="{9FF23E87-CD8A-48A9-91E8-8F76ACB0389F}" srcOrd="2" destOrd="0" presId="urn:microsoft.com/office/officeart/2008/layout/TitledPictureBlocks"/>
    <dgm:cxn modelId="{A1E9B182-D05E-46B0-B66A-410173B2A818}" type="presParOf" srcId="{DD3F6CC6-9D4A-45A9-81FC-887949C75AAE}" destId="{1F4D37DB-3145-4792-891B-27A269D00523}" srcOrd="35" destOrd="0" presId="urn:microsoft.com/office/officeart/2008/layout/TitledPictureBlocks"/>
    <dgm:cxn modelId="{3FD8C78E-D106-4DF5-8AEE-BBE60F63D594}" type="presParOf" srcId="{DD3F6CC6-9D4A-45A9-81FC-887949C75AAE}" destId="{909C8A22-2482-4732-8FF1-69F7B0765321}" srcOrd="36" destOrd="0" presId="urn:microsoft.com/office/officeart/2008/layout/TitledPictureBlocks"/>
    <dgm:cxn modelId="{423B9AD1-D209-43EF-8C17-E1F2AECB6DAD}" type="presParOf" srcId="{909C8A22-2482-4732-8FF1-69F7B0765321}" destId="{F2DFE876-F521-4BF5-868E-CF49809F73DB}" srcOrd="0" destOrd="0" presId="urn:microsoft.com/office/officeart/2008/layout/TitledPictureBlocks"/>
    <dgm:cxn modelId="{A447E0E8-8FB5-4027-AB1F-3A89DA8C6595}" type="presParOf" srcId="{909C8A22-2482-4732-8FF1-69F7B0765321}" destId="{115DCCA3-DB3A-4F07-A0ED-2EE847BC213C}" srcOrd="1" destOrd="0" presId="urn:microsoft.com/office/officeart/2008/layout/TitledPictureBlocks"/>
    <dgm:cxn modelId="{10611F9F-DAA7-4532-8761-F68919A007B3}" type="presParOf" srcId="{909C8A22-2482-4732-8FF1-69F7B0765321}" destId="{61128F33-E673-419C-A35E-9A1A188333DF}" srcOrd="2" destOrd="0" presId="urn:microsoft.com/office/officeart/2008/layout/TitledPictureBlocks"/>
    <dgm:cxn modelId="{495B45A0-2F80-49EF-B8CC-D3A28DD7BFFD}" type="presParOf" srcId="{DD3F6CC6-9D4A-45A9-81FC-887949C75AAE}" destId="{135C5034-1B56-439C-85AB-C173493CC98C}" srcOrd="37" destOrd="0" presId="urn:microsoft.com/office/officeart/2008/layout/TitledPictureBlocks"/>
    <dgm:cxn modelId="{76D17330-87A7-478C-9D8E-A638088CD1F1}" type="presParOf" srcId="{DD3F6CC6-9D4A-45A9-81FC-887949C75AAE}" destId="{2398479D-7781-464A-8836-FD6A276D4361}" srcOrd="38" destOrd="0" presId="urn:microsoft.com/office/officeart/2008/layout/TitledPictureBlocks"/>
    <dgm:cxn modelId="{D4FE34EA-DE15-42C9-A320-B6D72A9F41C9}" type="presParOf" srcId="{2398479D-7781-464A-8836-FD6A276D4361}" destId="{C05432C0-38C6-4661-970B-E19D939ECD38}" srcOrd="0" destOrd="0" presId="urn:microsoft.com/office/officeart/2008/layout/TitledPictureBlocks"/>
    <dgm:cxn modelId="{A2F6CB00-D5E8-4A19-83AD-FD796E4C026D}" type="presParOf" srcId="{2398479D-7781-464A-8836-FD6A276D4361}" destId="{E3B86673-084A-4DD6-B93B-21EC1DF719CF}" srcOrd="1" destOrd="0" presId="urn:microsoft.com/office/officeart/2008/layout/TitledPictureBlocks"/>
    <dgm:cxn modelId="{F69AB0F7-F899-488E-819B-662D68BE7F2F}" type="presParOf" srcId="{2398479D-7781-464A-8836-FD6A276D4361}" destId="{BDB1BB69-E1AD-466B-83F5-C7F89FBDF263}" srcOrd="2" destOrd="0" presId="urn:microsoft.com/office/officeart/2008/layout/TitledPictureBlocks"/>
    <dgm:cxn modelId="{FD46A89B-5508-4E64-841A-2F4A42C00574}" type="presParOf" srcId="{DD3F6CC6-9D4A-45A9-81FC-887949C75AAE}" destId="{617871AF-9177-4C4B-A58B-4A778B939B1D}" srcOrd="39" destOrd="0" presId="urn:microsoft.com/office/officeart/2008/layout/TitledPictureBlocks"/>
    <dgm:cxn modelId="{E7B694ED-9E3A-4595-A907-01C7943E5909}" type="presParOf" srcId="{DD3F6CC6-9D4A-45A9-81FC-887949C75AAE}" destId="{A5597F70-5DA7-4C8B-A375-C356EE149EA9}" srcOrd="40" destOrd="0" presId="urn:microsoft.com/office/officeart/2008/layout/TitledPictureBlocks"/>
    <dgm:cxn modelId="{DCA904CB-59DD-4D72-8CDE-434AE60888C4}" type="presParOf" srcId="{A5597F70-5DA7-4C8B-A375-C356EE149EA9}" destId="{FED15A60-C087-40DD-BBBF-594886E054D5}" srcOrd="0" destOrd="0" presId="urn:microsoft.com/office/officeart/2008/layout/TitledPictureBlocks"/>
    <dgm:cxn modelId="{135FD668-775E-48CB-94C7-9CED9D7D38DC}" type="presParOf" srcId="{A5597F70-5DA7-4C8B-A375-C356EE149EA9}" destId="{B27E9473-AB51-4D52-9FAC-40EEC1CBA934}" srcOrd="1" destOrd="0" presId="urn:microsoft.com/office/officeart/2008/layout/TitledPictureBlocks"/>
    <dgm:cxn modelId="{C914D0E6-BFD2-410A-AFC4-6AA999B06B02}" type="presParOf" srcId="{A5597F70-5DA7-4C8B-A375-C356EE149EA9}" destId="{6DDB19B8-38E2-4F41-98C7-3B1152DBE44E}" srcOrd="2" destOrd="0" presId="urn:microsoft.com/office/officeart/2008/layout/TitledPictureBlocks"/>
    <dgm:cxn modelId="{C863E095-6E81-4B31-A7CD-C48B5E2DA764}" type="presParOf" srcId="{DD3F6CC6-9D4A-45A9-81FC-887949C75AAE}" destId="{DEAD095C-4E74-4999-A017-2B26DF347759}" srcOrd="41" destOrd="0" presId="urn:microsoft.com/office/officeart/2008/layout/TitledPictureBlocks"/>
    <dgm:cxn modelId="{06D65709-1FFC-43EE-AE6D-780DF19E7954}" type="presParOf" srcId="{DD3F6CC6-9D4A-45A9-81FC-887949C75AAE}" destId="{A397782C-FD22-4628-9F21-9E335E8CB83E}" srcOrd="42" destOrd="0" presId="urn:microsoft.com/office/officeart/2008/layout/TitledPictureBlocks"/>
    <dgm:cxn modelId="{FBADCC14-068E-45E7-A68C-AB851144294D}" type="presParOf" srcId="{A397782C-FD22-4628-9F21-9E335E8CB83E}" destId="{6286EDBE-8DCC-462D-8A93-5BA0665BBCD3}" srcOrd="0" destOrd="0" presId="urn:microsoft.com/office/officeart/2008/layout/TitledPictureBlocks"/>
    <dgm:cxn modelId="{5B2642C4-B1E1-404A-B900-40F9B2B39063}" type="presParOf" srcId="{A397782C-FD22-4628-9F21-9E335E8CB83E}" destId="{22F393BB-A742-4C67-B159-9AD3C2B4B989}" srcOrd="1" destOrd="0" presId="urn:microsoft.com/office/officeart/2008/layout/TitledPictureBlocks"/>
    <dgm:cxn modelId="{590E8C85-3D96-4FFE-AE57-27E59A2D295F}" type="presParOf" srcId="{A397782C-FD22-4628-9F21-9E335E8CB83E}" destId="{8B1CF809-84FA-4C72-84A8-9579A384B221}" srcOrd="2" destOrd="0" presId="urn:microsoft.com/office/officeart/2008/layout/TitledPictureBlocks"/>
    <dgm:cxn modelId="{352CBB52-C0F7-4D0C-9A54-C656699E0422}" type="presParOf" srcId="{DD3F6CC6-9D4A-45A9-81FC-887949C75AAE}" destId="{5B5E2E9D-C4E1-4D51-BE52-B1798734B70F}" srcOrd="43" destOrd="0" presId="urn:microsoft.com/office/officeart/2008/layout/TitledPictureBlocks"/>
    <dgm:cxn modelId="{2ECD9A0B-2AEC-46D9-ABB4-9080263B7B6A}" type="presParOf" srcId="{DD3F6CC6-9D4A-45A9-81FC-887949C75AAE}" destId="{7440A1D3-522A-4CA8-8C57-0282C50BF91D}" srcOrd="44" destOrd="0" presId="urn:microsoft.com/office/officeart/2008/layout/TitledPictureBlocks"/>
    <dgm:cxn modelId="{53A6E4EB-9564-419F-B05B-7BD082DEEF46}" type="presParOf" srcId="{7440A1D3-522A-4CA8-8C57-0282C50BF91D}" destId="{85057798-C1B6-4A80-8CA4-E52CEE7DF161}" srcOrd="0" destOrd="0" presId="urn:microsoft.com/office/officeart/2008/layout/TitledPictureBlocks"/>
    <dgm:cxn modelId="{5D9851D4-A791-42E9-AA31-C97015347B2D}" type="presParOf" srcId="{7440A1D3-522A-4CA8-8C57-0282C50BF91D}" destId="{8604702B-1121-432B-B377-1B7774AD8541}" srcOrd="1" destOrd="0" presId="urn:microsoft.com/office/officeart/2008/layout/TitledPictureBlocks"/>
    <dgm:cxn modelId="{FFAEC5CD-C5CB-4BCD-B619-BC63567A4AEF}" type="presParOf" srcId="{7440A1D3-522A-4CA8-8C57-0282C50BF91D}" destId="{23B9C720-820C-4C9F-906A-067C007D0A66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80EE9-87A9-489D-BE16-51EE7CE0F732}">
      <dsp:nvSpPr>
        <dsp:cNvPr id="0" name=""/>
        <dsp:cNvSpPr/>
      </dsp:nvSpPr>
      <dsp:spPr>
        <a:xfrm>
          <a:off x="7513" y="590107"/>
          <a:ext cx="1970740" cy="166979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E64046-579D-4C4A-863C-9BA0654C7A10}">
      <dsp:nvSpPr>
        <dsp:cNvPr id="0" name=""/>
        <dsp:cNvSpPr/>
      </dsp:nvSpPr>
      <dsp:spPr>
        <a:xfrm>
          <a:off x="7513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Árvácska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Stiefmütterchen</a:t>
          </a:r>
          <a:endParaRPr lang="hu-HU" sz="1050" kern="1200" dirty="0"/>
        </a:p>
      </dsp:txBody>
      <dsp:txXfrm>
        <a:off x="7513" y="271712"/>
        <a:ext cx="1970740" cy="287532"/>
      </dsp:txXfrm>
    </dsp:sp>
    <dsp:sp modelId="{8AC54A68-AFC3-4212-8C1D-2BE5F0CE1282}">
      <dsp:nvSpPr>
        <dsp:cNvPr id="0" name=""/>
        <dsp:cNvSpPr/>
      </dsp:nvSpPr>
      <dsp:spPr>
        <a:xfrm>
          <a:off x="3033815" y="590107"/>
          <a:ext cx="1970740" cy="166979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B8F3D0-BF05-4D3E-85FB-F66105E18D83}">
      <dsp:nvSpPr>
        <dsp:cNvPr id="0" name=""/>
        <dsp:cNvSpPr/>
      </dsp:nvSpPr>
      <dsp:spPr>
        <a:xfrm>
          <a:off x="3033815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Dália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Dahlie</a:t>
          </a:r>
          <a:endParaRPr lang="hu-HU" sz="1050" kern="1200" dirty="0"/>
        </a:p>
      </dsp:txBody>
      <dsp:txXfrm>
        <a:off x="3033815" y="271712"/>
        <a:ext cx="1970740" cy="287532"/>
      </dsp:txXfrm>
    </dsp:sp>
    <dsp:sp modelId="{EA757328-4626-445E-9CB9-B80A85531249}">
      <dsp:nvSpPr>
        <dsp:cNvPr id="0" name=""/>
        <dsp:cNvSpPr/>
      </dsp:nvSpPr>
      <dsp:spPr>
        <a:xfrm>
          <a:off x="6060118" y="590107"/>
          <a:ext cx="1970740" cy="166979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2F15D4-8374-4618-9ACF-0549B38A5828}">
      <dsp:nvSpPr>
        <dsp:cNvPr id="0" name=""/>
        <dsp:cNvSpPr/>
      </dsp:nvSpPr>
      <dsp:spPr>
        <a:xfrm>
          <a:off x="6060118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Gyermekláncfű</a:t>
          </a:r>
          <a:br>
            <a:rPr lang="hu-HU" sz="1050" kern="1200" dirty="0" smtClean="0"/>
          </a:br>
          <a:r>
            <a:rPr lang="hu-HU" sz="1050" kern="1200" dirty="0" smtClean="0"/>
            <a:t>r </a:t>
          </a:r>
          <a:r>
            <a:rPr lang="hu-HU" sz="1050" kern="1200" dirty="0" err="1" smtClean="0"/>
            <a:t>Löwenzahn</a:t>
          </a:r>
          <a:endParaRPr lang="hu-HU" sz="1050" kern="1200" dirty="0"/>
        </a:p>
      </dsp:txBody>
      <dsp:txXfrm>
        <a:off x="6060118" y="271712"/>
        <a:ext cx="1970740" cy="287532"/>
      </dsp:txXfrm>
    </dsp:sp>
    <dsp:sp modelId="{49013BDC-EE01-4557-848F-20B3E63803B8}">
      <dsp:nvSpPr>
        <dsp:cNvPr id="0" name=""/>
        <dsp:cNvSpPr/>
      </dsp:nvSpPr>
      <dsp:spPr>
        <a:xfrm>
          <a:off x="9086420" y="590107"/>
          <a:ext cx="1970740" cy="1669796"/>
        </a:xfrm>
        <a:prstGeom prst="rect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462" r="-12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E3F9FEB-4798-4D4C-8E14-240A3F3CF0F2}">
      <dsp:nvSpPr>
        <dsp:cNvPr id="0" name=""/>
        <dsp:cNvSpPr/>
      </dsp:nvSpPr>
      <dsp:spPr>
        <a:xfrm>
          <a:off x="9086420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Gyöngyvirág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Maiglöckchen</a:t>
          </a:r>
          <a:endParaRPr lang="hu-HU" sz="1050" kern="1200" dirty="0"/>
        </a:p>
      </dsp:txBody>
      <dsp:txXfrm>
        <a:off x="9086420" y="271712"/>
        <a:ext cx="1970740" cy="287532"/>
      </dsp:txXfrm>
    </dsp:sp>
    <dsp:sp modelId="{42F5BD83-8981-4213-ADB2-61B92F7D52A1}">
      <dsp:nvSpPr>
        <dsp:cNvPr id="0" name=""/>
        <dsp:cNvSpPr/>
      </dsp:nvSpPr>
      <dsp:spPr>
        <a:xfrm>
          <a:off x="12112723" y="590107"/>
          <a:ext cx="1970740" cy="16697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271B6-1B6A-44D3-B0F6-AC259E1EB2C0}">
      <dsp:nvSpPr>
        <dsp:cNvPr id="0" name=""/>
        <dsp:cNvSpPr/>
      </dsp:nvSpPr>
      <dsp:spPr>
        <a:xfrm>
          <a:off x="12112723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Hibiszkusz</a:t>
          </a:r>
          <a:br>
            <a:rPr lang="hu-HU" sz="1050" kern="1200" dirty="0" smtClean="0"/>
          </a:br>
          <a:r>
            <a:rPr lang="hu-HU" sz="1050" kern="1200" dirty="0" smtClean="0"/>
            <a:t>r </a:t>
          </a:r>
          <a:r>
            <a:rPr lang="hu-HU" sz="1050" kern="1200" dirty="0" err="1" smtClean="0"/>
            <a:t>Eibisch</a:t>
          </a:r>
          <a:endParaRPr lang="hu-HU" sz="1050" kern="1200" dirty="0"/>
        </a:p>
      </dsp:txBody>
      <dsp:txXfrm>
        <a:off x="12112723" y="271712"/>
        <a:ext cx="1970740" cy="287532"/>
      </dsp:txXfrm>
    </dsp:sp>
    <dsp:sp modelId="{176239DD-2D00-4ABC-9176-B93BA11F215A}">
      <dsp:nvSpPr>
        <dsp:cNvPr id="0" name=""/>
        <dsp:cNvSpPr/>
      </dsp:nvSpPr>
      <dsp:spPr>
        <a:xfrm>
          <a:off x="15139026" y="590107"/>
          <a:ext cx="1970740" cy="1669796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12EB93-CACB-466A-8058-80EC341570E8}">
      <dsp:nvSpPr>
        <dsp:cNvPr id="0" name=""/>
        <dsp:cNvSpPr/>
      </dsp:nvSpPr>
      <dsp:spPr>
        <a:xfrm>
          <a:off x="15139026" y="271712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Hóvirág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Schneeglöckchen</a:t>
          </a:r>
          <a:endParaRPr lang="hu-HU" sz="1050" kern="1200" dirty="0"/>
        </a:p>
      </dsp:txBody>
      <dsp:txXfrm>
        <a:off x="15139026" y="271712"/>
        <a:ext cx="1970740" cy="287532"/>
      </dsp:txXfrm>
    </dsp:sp>
    <dsp:sp modelId="{1EAE252B-0AAA-4FE1-9A1E-96DA02D5FFA2}">
      <dsp:nvSpPr>
        <dsp:cNvPr id="0" name=""/>
        <dsp:cNvSpPr/>
      </dsp:nvSpPr>
      <dsp:spPr>
        <a:xfrm>
          <a:off x="7513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D11972-4ACD-4F0E-B674-6F81A1DF6B8E}">
      <dsp:nvSpPr>
        <dsp:cNvPr id="0" name=""/>
        <dsp:cNvSpPr/>
      </dsp:nvSpPr>
      <dsp:spPr>
        <a:xfrm>
          <a:off x="7513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Ibolya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Veilchen</a:t>
          </a:r>
          <a:endParaRPr lang="hu-HU" sz="1050" kern="1200" dirty="0"/>
        </a:p>
      </dsp:txBody>
      <dsp:txXfrm>
        <a:off x="7513" y="2524184"/>
        <a:ext cx="1970740" cy="287532"/>
      </dsp:txXfrm>
    </dsp:sp>
    <dsp:sp modelId="{C4E92963-1225-4B89-960B-8129A4350180}">
      <dsp:nvSpPr>
        <dsp:cNvPr id="0" name=""/>
        <dsp:cNvSpPr/>
      </dsp:nvSpPr>
      <dsp:spPr>
        <a:xfrm>
          <a:off x="3033815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7726CB-EE72-4A21-B11E-DFC8B64C538A}">
      <dsp:nvSpPr>
        <dsp:cNvPr id="0" name=""/>
        <dsp:cNvSpPr/>
      </dsp:nvSpPr>
      <dsp:spPr>
        <a:xfrm>
          <a:off x="3033815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Írisz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Iris</a:t>
          </a:r>
          <a:endParaRPr lang="hu-HU" sz="1050" kern="1200" dirty="0"/>
        </a:p>
      </dsp:txBody>
      <dsp:txXfrm>
        <a:off x="3033815" y="2524184"/>
        <a:ext cx="1970740" cy="287532"/>
      </dsp:txXfrm>
    </dsp:sp>
    <dsp:sp modelId="{5E784073-B76B-4403-BAE4-0BED9027D81C}">
      <dsp:nvSpPr>
        <dsp:cNvPr id="0" name=""/>
        <dsp:cNvSpPr/>
      </dsp:nvSpPr>
      <dsp:spPr>
        <a:xfrm>
          <a:off x="6060118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397E51-3462-46D5-8569-826AFECEC2B5}">
      <dsp:nvSpPr>
        <dsp:cNvPr id="0" name=""/>
        <dsp:cNvSpPr/>
      </dsp:nvSpPr>
      <dsp:spPr>
        <a:xfrm>
          <a:off x="6060118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Kamilla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Kamille</a:t>
          </a:r>
          <a:endParaRPr lang="hu-HU" sz="1050" kern="1200" dirty="0"/>
        </a:p>
      </dsp:txBody>
      <dsp:txXfrm>
        <a:off x="6060118" y="2524184"/>
        <a:ext cx="1970740" cy="287532"/>
      </dsp:txXfrm>
    </dsp:sp>
    <dsp:sp modelId="{5212453B-F6BB-486F-AF7B-746104EF45A6}">
      <dsp:nvSpPr>
        <dsp:cNvPr id="0" name=""/>
        <dsp:cNvSpPr/>
      </dsp:nvSpPr>
      <dsp:spPr>
        <a:xfrm>
          <a:off x="9086420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08C083C-A521-4C3E-87A0-F5E5031AEB5E}">
      <dsp:nvSpPr>
        <dsp:cNvPr id="0" name=""/>
        <dsp:cNvSpPr/>
      </dsp:nvSpPr>
      <dsp:spPr>
        <a:xfrm>
          <a:off x="9086420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Muskátli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Geranie</a:t>
          </a:r>
          <a:endParaRPr lang="hu-HU" sz="1050" kern="1200" dirty="0"/>
        </a:p>
      </dsp:txBody>
      <dsp:txXfrm>
        <a:off x="9086420" y="2524184"/>
        <a:ext cx="1970740" cy="287532"/>
      </dsp:txXfrm>
    </dsp:sp>
    <dsp:sp modelId="{574E66E0-384C-4928-8347-9D0E5693F879}">
      <dsp:nvSpPr>
        <dsp:cNvPr id="0" name=""/>
        <dsp:cNvSpPr/>
      </dsp:nvSpPr>
      <dsp:spPr>
        <a:xfrm>
          <a:off x="12112723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8327F0-98AE-4100-8FEB-0A9873DDDD73}">
      <dsp:nvSpPr>
        <dsp:cNvPr id="0" name=""/>
        <dsp:cNvSpPr/>
      </dsp:nvSpPr>
      <dsp:spPr>
        <a:xfrm>
          <a:off x="12112723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Nárcisz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Narzisse</a:t>
          </a:r>
          <a:endParaRPr lang="hu-HU" sz="1050" kern="1200" dirty="0"/>
        </a:p>
      </dsp:txBody>
      <dsp:txXfrm>
        <a:off x="12112723" y="2524184"/>
        <a:ext cx="1970740" cy="287532"/>
      </dsp:txXfrm>
    </dsp:sp>
    <dsp:sp modelId="{A74DE8C7-EC14-4C81-A981-3B1CC0725943}">
      <dsp:nvSpPr>
        <dsp:cNvPr id="0" name=""/>
        <dsp:cNvSpPr/>
      </dsp:nvSpPr>
      <dsp:spPr>
        <a:xfrm>
          <a:off x="15139026" y="2842578"/>
          <a:ext cx="1970740" cy="1669796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4E6C41-F386-48EE-B9FC-BF29CEB7C6FA}">
      <dsp:nvSpPr>
        <dsp:cNvPr id="0" name=""/>
        <dsp:cNvSpPr/>
      </dsp:nvSpPr>
      <dsp:spPr>
        <a:xfrm>
          <a:off x="15139026" y="2524184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Nebáncsvirág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Rührmichnichtan</a:t>
          </a:r>
          <a:endParaRPr lang="hu-HU" sz="1050" kern="1200" dirty="0"/>
        </a:p>
      </dsp:txBody>
      <dsp:txXfrm>
        <a:off x="15139026" y="2524184"/>
        <a:ext cx="1970740" cy="287532"/>
      </dsp:txXfrm>
    </dsp:sp>
    <dsp:sp modelId="{D5F089FB-E484-4DAF-A17D-4D0E70486DAD}">
      <dsp:nvSpPr>
        <dsp:cNvPr id="0" name=""/>
        <dsp:cNvSpPr/>
      </dsp:nvSpPr>
      <dsp:spPr>
        <a:xfrm>
          <a:off x="7513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A38278-8AC9-4FB1-B7BC-5877C7D3FFD9}">
      <dsp:nvSpPr>
        <dsp:cNvPr id="0" name=""/>
        <dsp:cNvSpPr/>
      </dsp:nvSpPr>
      <dsp:spPr>
        <a:xfrm>
          <a:off x="7513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Nefelejcs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Vergissmeinnicht</a:t>
          </a:r>
          <a:endParaRPr lang="hu-HU" sz="1050" kern="1200" dirty="0"/>
        </a:p>
      </dsp:txBody>
      <dsp:txXfrm>
        <a:off x="7513" y="4776656"/>
        <a:ext cx="1970740" cy="287532"/>
      </dsp:txXfrm>
    </dsp:sp>
    <dsp:sp modelId="{121FC294-7D25-4105-A5B2-9254F0D10C56}">
      <dsp:nvSpPr>
        <dsp:cNvPr id="0" name=""/>
        <dsp:cNvSpPr/>
      </dsp:nvSpPr>
      <dsp:spPr>
        <a:xfrm>
          <a:off x="3033815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EDA4C6-AAAD-4E0E-9E87-B521FF0DD531}">
      <dsp:nvSpPr>
        <dsp:cNvPr id="0" name=""/>
        <dsp:cNvSpPr/>
      </dsp:nvSpPr>
      <dsp:spPr>
        <a:xfrm>
          <a:off x="3033815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Orchidea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Orchidee</a:t>
          </a:r>
          <a:endParaRPr lang="hu-HU" sz="1050" kern="1200" dirty="0"/>
        </a:p>
      </dsp:txBody>
      <dsp:txXfrm>
        <a:off x="3033815" y="4776656"/>
        <a:ext cx="1970740" cy="287532"/>
      </dsp:txXfrm>
    </dsp:sp>
    <dsp:sp modelId="{51BAAF55-D4A6-48C5-9CEC-2E1E7F4F89A9}">
      <dsp:nvSpPr>
        <dsp:cNvPr id="0" name=""/>
        <dsp:cNvSpPr/>
      </dsp:nvSpPr>
      <dsp:spPr>
        <a:xfrm>
          <a:off x="6060118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73FFE6-461E-48D2-840E-5A0149756D9C}">
      <dsp:nvSpPr>
        <dsp:cNvPr id="0" name=""/>
        <dsp:cNvSpPr/>
      </dsp:nvSpPr>
      <dsp:spPr>
        <a:xfrm>
          <a:off x="6060118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Orgona</a:t>
          </a:r>
          <a:br>
            <a:rPr lang="hu-HU" sz="1050" kern="1200" dirty="0" smtClean="0"/>
          </a:br>
          <a:r>
            <a:rPr lang="hu-HU" sz="1050" kern="1200" dirty="0" smtClean="0"/>
            <a:t>r </a:t>
          </a:r>
          <a:r>
            <a:rPr lang="hu-HU" sz="1050" kern="1200" dirty="0" err="1" smtClean="0"/>
            <a:t>Flieder</a:t>
          </a:r>
          <a:endParaRPr lang="hu-HU" sz="1050" kern="1200" dirty="0"/>
        </a:p>
      </dsp:txBody>
      <dsp:txXfrm>
        <a:off x="6060118" y="4776656"/>
        <a:ext cx="1970740" cy="287532"/>
      </dsp:txXfrm>
    </dsp:sp>
    <dsp:sp modelId="{5DD8E501-FD54-46A4-BCE5-E46EC074AE6E}">
      <dsp:nvSpPr>
        <dsp:cNvPr id="0" name=""/>
        <dsp:cNvSpPr/>
      </dsp:nvSpPr>
      <dsp:spPr>
        <a:xfrm>
          <a:off x="9086420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246001-C10E-4771-B782-49D00628F58A}">
      <dsp:nvSpPr>
        <dsp:cNvPr id="0" name=""/>
        <dsp:cNvSpPr/>
      </dsp:nvSpPr>
      <dsp:spPr>
        <a:xfrm>
          <a:off x="9086420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Pipacs</a:t>
          </a:r>
          <a:br>
            <a:rPr lang="hu-HU" sz="1050" kern="1200" dirty="0" smtClean="0"/>
          </a:br>
          <a:r>
            <a:rPr lang="hu-HU" sz="1050" kern="1200" dirty="0" smtClean="0"/>
            <a:t>r </a:t>
          </a:r>
          <a:r>
            <a:rPr lang="hu-HU" sz="1050" kern="1200" dirty="0" err="1" smtClean="0"/>
            <a:t>Klatschmohn</a:t>
          </a:r>
          <a:endParaRPr lang="hu-HU" sz="1050" kern="1200" dirty="0"/>
        </a:p>
      </dsp:txBody>
      <dsp:txXfrm>
        <a:off x="9086420" y="4776656"/>
        <a:ext cx="1970740" cy="287532"/>
      </dsp:txXfrm>
    </dsp:sp>
    <dsp:sp modelId="{02035381-8F1F-4DDD-9D8D-13927BB4E734}">
      <dsp:nvSpPr>
        <dsp:cNvPr id="0" name=""/>
        <dsp:cNvSpPr/>
      </dsp:nvSpPr>
      <dsp:spPr>
        <a:xfrm>
          <a:off x="12112723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D266D-400C-4C55-9D79-A82C1D0EAFF1}">
      <dsp:nvSpPr>
        <dsp:cNvPr id="0" name=""/>
        <dsp:cNvSpPr/>
      </dsp:nvSpPr>
      <dsp:spPr>
        <a:xfrm>
          <a:off x="12112723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Rózsa</a:t>
          </a:r>
          <a:br>
            <a:rPr lang="hu-HU" sz="1050" kern="1200" dirty="0" smtClean="0"/>
          </a:br>
          <a:r>
            <a:rPr lang="hu-HU" sz="1050" kern="1200" dirty="0" smtClean="0"/>
            <a:t>e Rose</a:t>
          </a:r>
          <a:endParaRPr lang="hu-HU" sz="1050" kern="1200" dirty="0"/>
        </a:p>
      </dsp:txBody>
      <dsp:txXfrm>
        <a:off x="12112723" y="4776656"/>
        <a:ext cx="1970740" cy="287532"/>
      </dsp:txXfrm>
    </dsp:sp>
    <dsp:sp modelId="{A9278B6C-CA71-41C3-BB7B-DA623FFE0203}">
      <dsp:nvSpPr>
        <dsp:cNvPr id="0" name=""/>
        <dsp:cNvSpPr/>
      </dsp:nvSpPr>
      <dsp:spPr>
        <a:xfrm>
          <a:off x="15139026" y="5095050"/>
          <a:ext cx="1970740" cy="1669796"/>
        </a:xfrm>
        <a:prstGeom prst="rect">
          <a:avLst/>
        </a:prstGeom>
        <a:blipFill>
          <a:blip xmlns:r="http://schemas.openxmlformats.org/officeDocument/2006/relationships"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05BFA2-6F0D-44F9-80F0-B10ADA0E5568}">
      <dsp:nvSpPr>
        <dsp:cNvPr id="0" name=""/>
        <dsp:cNvSpPr/>
      </dsp:nvSpPr>
      <dsp:spPr>
        <a:xfrm>
          <a:off x="15139026" y="4776656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Százszorszép</a:t>
          </a:r>
          <a:br>
            <a:rPr lang="hu-HU" sz="1050" kern="1200" dirty="0" smtClean="0"/>
          </a:br>
          <a:r>
            <a:rPr lang="hu-HU" sz="1050" kern="1200" dirty="0" smtClean="0"/>
            <a:t>s </a:t>
          </a:r>
          <a:r>
            <a:rPr lang="hu-HU" sz="1050" kern="1200" dirty="0" err="1" smtClean="0"/>
            <a:t>Tausendschön</a:t>
          </a:r>
          <a:endParaRPr lang="hu-HU" sz="1050" kern="1200" dirty="0"/>
        </a:p>
      </dsp:txBody>
      <dsp:txXfrm>
        <a:off x="15139026" y="4776656"/>
        <a:ext cx="1970740" cy="287532"/>
      </dsp:txXfrm>
    </dsp:sp>
    <dsp:sp modelId="{115DCCA3-DB3A-4F07-A0ED-2EE847BC213C}">
      <dsp:nvSpPr>
        <dsp:cNvPr id="0" name=""/>
        <dsp:cNvSpPr/>
      </dsp:nvSpPr>
      <dsp:spPr>
        <a:xfrm>
          <a:off x="1520664" y="7347522"/>
          <a:ext cx="1970740" cy="1669796"/>
        </a:xfrm>
        <a:prstGeom prst="rect">
          <a:avLst/>
        </a:prstGeom>
        <a:blipFill>
          <a:blip xmlns:r="http://schemas.openxmlformats.org/officeDocument/2006/relationships"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DFE876-F521-4BF5-868E-CF49809F73DB}">
      <dsp:nvSpPr>
        <dsp:cNvPr id="0" name=""/>
        <dsp:cNvSpPr/>
      </dsp:nvSpPr>
      <dsp:spPr>
        <a:xfrm>
          <a:off x="1520664" y="7029128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Szegfű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Nelke</a:t>
          </a:r>
          <a:endParaRPr lang="hu-HU" sz="1050" kern="1200" dirty="0"/>
        </a:p>
      </dsp:txBody>
      <dsp:txXfrm>
        <a:off x="1520664" y="7029128"/>
        <a:ext cx="1970740" cy="287532"/>
      </dsp:txXfrm>
    </dsp:sp>
    <dsp:sp modelId="{E3B86673-084A-4DD6-B93B-21EC1DF719CF}">
      <dsp:nvSpPr>
        <dsp:cNvPr id="0" name=""/>
        <dsp:cNvSpPr/>
      </dsp:nvSpPr>
      <dsp:spPr>
        <a:xfrm>
          <a:off x="4546967" y="7347522"/>
          <a:ext cx="1970740" cy="1669796"/>
        </a:xfrm>
        <a:prstGeom prst="rect">
          <a:avLst/>
        </a:prstGeom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5432C0-38C6-4661-970B-E19D939ECD38}">
      <dsp:nvSpPr>
        <dsp:cNvPr id="0" name=""/>
        <dsp:cNvSpPr/>
      </dsp:nvSpPr>
      <dsp:spPr>
        <a:xfrm>
          <a:off x="4546967" y="7029128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Tavi rózsa</a:t>
          </a:r>
          <a:br>
            <a:rPr lang="hu-HU" sz="1050" kern="1200" dirty="0" smtClean="0"/>
          </a:br>
          <a:r>
            <a:rPr lang="hu-HU" sz="1050" kern="1200" smtClean="0"/>
            <a:t>e Seerose</a:t>
          </a:r>
          <a:endParaRPr lang="hu-HU" sz="1050" kern="1200" dirty="0"/>
        </a:p>
      </dsp:txBody>
      <dsp:txXfrm>
        <a:off x="4546967" y="7029128"/>
        <a:ext cx="1970740" cy="287532"/>
      </dsp:txXfrm>
    </dsp:sp>
    <dsp:sp modelId="{B27E9473-AB51-4D52-9FAC-40EEC1CBA934}">
      <dsp:nvSpPr>
        <dsp:cNvPr id="0" name=""/>
        <dsp:cNvSpPr/>
      </dsp:nvSpPr>
      <dsp:spPr>
        <a:xfrm>
          <a:off x="7573269" y="7347522"/>
          <a:ext cx="1970740" cy="1669796"/>
        </a:xfrm>
        <a:prstGeom prst="rect">
          <a:avLst/>
        </a:prstGeom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D15A60-C087-40DD-BBBF-594886E054D5}">
      <dsp:nvSpPr>
        <dsp:cNvPr id="0" name=""/>
        <dsp:cNvSpPr/>
      </dsp:nvSpPr>
      <dsp:spPr>
        <a:xfrm>
          <a:off x="7573269" y="7029128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Tulipán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Tulpe</a:t>
          </a:r>
          <a:endParaRPr lang="hu-HU" sz="1050" kern="1200" dirty="0"/>
        </a:p>
      </dsp:txBody>
      <dsp:txXfrm>
        <a:off x="7573269" y="7029128"/>
        <a:ext cx="1970740" cy="287532"/>
      </dsp:txXfrm>
    </dsp:sp>
    <dsp:sp modelId="{22F393BB-A742-4C67-B159-9AD3C2B4B989}">
      <dsp:nvSpPr>
        <dsp:cNvPr id="0" name=""/>
        <dsp:cNvSpPr/>
      </dsp:nvSpPr>
      <dsp:spPr>
        <a:xfrm>
          <a:off x="10599572" y="7347522"/>
          <a:ext cx="1970740" cy="1669796"/>
        </a:xfrm>
        <a:prstGeom prst="rect">
          <a:avLst/>
        </a:prstGeom>
        <a:blipFill>
          <a:blip xmlns:r="http://schemas.openxmlformats.org/officeDocument/2006/relationships"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86EDBE-8DCC-462D-8A93-5BA0665BBCD3}">
      <dsp:nvSpPr>
        <dsp:cNvPr id="0" name=""/>
        <dsp:cNvSpPr/>
      </dsp:nvSpPr>
      <dsp:spPr>
        <a:xfrm>
          <a:off x="10599572" y="7029128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Vízililiom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Wasserlilie</a:t>
          </a:r>
          <a:endParaRPr lang="hu-HU" sz="1050" kern="1200" dirty="0"/>
        </a:p>
      </dsp:txBody>
      <dsp:txXfrm>
        <a:off x="10599572" y="7029128"/>
        <a:ext cx="1970740" cy="287532"/>
      </dsp:txXfrm>
    </dsp:sp>
    <dsp:sp modelId="{8604702B-1121-432B-B377-1B7774AD8541}">
      <dsp:nvSpPr>
        <dsp:cNvPr id="0" name=""/>
        <dsp:cNvSpPr/>
      </dsp:nvSpPr>
      <dsp:spPr>
        <a:xfrm>
          <a:off x="13625874" y="7347522"/>
          <a:ext cx="1970740" cy="1669796"/>
        </a:xfrm>
        <a:prstGeom prst="rect">
          <a:avLst/>
        </a:prstGeom>
        <a:blipFill>
          <a:blip xmlns:r="http://schemas.openxmlformats.org/officeDocument/2006/relationships"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057798-C1B6-4A80-8CA4-E52CEE7DF161}">
      <dsp:nvSpPr>
        <dsp:cNvPr id="0" name=""/>
        <dsp:cNvSpPr/>
      </dsp:nvSpPr>
      <dsp:spPr>
        <a:xfrm>
          <a:off x="13625874" y="7029128"/>
          <a:ext cx="1970740" cy="287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050" kern="1200" dirty="0" smtClean="0"/>
            <a:t>Jácint</a:t>
          </a:r>
          <a:br>
            <a:rPr lang="hu-HU" sz="1050" kern="1200" dirty="0" smtClean="0"/>
          </a:br>
          <a:r>
            <a:rPr lang="hu-HU" sz="1050" kern="1200" dirty="0" smtClean="0"/>
            <a:t>e </a:t>
          </a:r>
          <a:r>
            <a:rPr lang="hu-HU" sz="1050" kern="1200" dirty="0" err="1" smtClean="0"/>
            <a:t>Hyazinthe</a:t>
          </a:r>
          <a:endParaRPr lang="hu-HU" sz="1050" kern="1200" dirty="0"/>
        </a:p>
      </dsp:txBody>
      <dsp:txXfrm>
        <a:off x="13625874" y="7029128"/>
        <a:ext cx="1970740" cy="287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066985" y="2058035"/>
            <a:ext cx="15706022" cy="2744047"/>
          </a:xfrm>
          <a:ln>
            <a:noFill/>
          </a:ln>
        </p:spPr>
        <p:txBody>
          <a:bodyPr vert="horz" tIns="0" rIns="32664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100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1066985" y="4844299"/>
            <a:ext cx="15712119" cy="2629711"/>
          </a:xfrm>
        </p:spPr>
        <p:txBody>
          <a:bodyPr lIns="0" rIns="32664"/>
          <a:lstStyle>
            <a:lvl1pPr marL="0" marR="81660" indent="0" algn="r">
              <a:buNone/>
              <a:defRPr>
                <a:solidFill>
                  <a:schemeClr val="tx1"/>
                </a:solidFill>
              </a:defRPr>
            </a:lvl1pPr>
            <a:lvl2pPr marL="816605" indent="0" algn="ctr">
              <a:buNone/>
            </a:lvl2pPr>
            <a:lvl3pPr marL="1633210" indent="0" algn="ctr">
              <a:buNone/>
            </a:lvl3pPr>
            <a:lvl4pPr marL="2449815" indent="0" algn="ctr">
              <a:buNone/>
            </a:lvl4pPr>
            <a:lvl5pPr marL="3266420" indent="0" algn="ctr">
              <a:buNone/>
            </a:lvl5pPr>
            <a:lvl6pPr marL="4083025" indent="0" algn="ctr">
              <a:buNone/>
            </a:lvl6pPr>
            <a:lvl7pPr marL="4899630" indent="0" algn="ctr">
              <a:buNone/>
            </a:lvl7pPr>
            <a:lvl8pPr marL="5716234" indent="0" algn="ctr">
              <a:buNone/>
            </a:lvl8pPr>
            <a:lvl9pPr marL="6532839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888" y="1975713"/>
            <a:ext cx="15547499" cy="2044315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100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888" y="4058248"/>
            <a:ext cx="15547499" cy="2265267"/>
          </a:xfrm>
        </p:spPr>
        <p:txBody>
          <a:bodyPr lIns="81660" rIns="81660" anchor="t"/>
          <a:lstStyle>
            <a:lvl1pPr marL="0" indent="0">
              <a:buNone/>
              <a:defRPr sz="3900">
                <a:solidFill>
                  <a:schemeClr val="tx1"/>
                </a:solidFill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559" y="1056458"/>
            <a:ext cx="16462058" cy="1715029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559" y="2881017"/>
            <a:ext cx="8078602" cy="6654313"/>
          </a:xfrm>
        </p:spPr>
        <p:txBody>
          <a:bodyPr/>
          <a:lstStyle>
            <a:lvl1pPr>
              <a:defRPr sz="46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014" y="2881017"/>
            <a:ext cx="8078602" cy="6654313"/>
          </a:xfrm>
        </p:spPr>
        <p:txBody>
          <a:bodyPr/>
          <a:lstStyle>
            <a:lvl1pPr>
              <a:defRPr sz="46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559" y="1056458"/>
            <a:ext cx="16462058" cy="1715029"/>
          </a:xfrm>
        </p:spPr>
        <p:txBody>
          <a:bodyPr tIns="8166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559" y="2783731"/>
            <a:ext cx="8081779" cy="989333"/>
          </a:xfrm>
        </p:spPr>
        <p:txBody>
          <a:bodyPr lIns="81660" tIns="0" rIns="81660" bIns="0" anchor="ctr">
            <a:noAutofit/>
          </a:bodyPr>
          <a:lstStyle>
            <a:lvl1pPr marL="0" indent="0">
              <a:buNone/>
              <a:defRPr sz="43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9291664" y="2790497"/>
            <a:ext cx="8084953" cy="982568"/>
          </a:xfrm>
        </p:spPr>
        <p:txBody>
          <a:bodyPr lIns="81660" tIns="0" rIns="81660" bIns="0" anchor="ctr"/>
          <a:lstStyle>
            <a:lvl1pPr marL="0" indent="0">
              <a:buNone/>
              <a:defRPr sz="43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14559" y="3773064"/>
            <a:ext cx="8081779" cy="5770360"/>
          </a:xfrm>
        </p:spPr>
        <p:txBody>
          <a:bodyPr tIns="0"/>
          <a:lstStyle>
            <a:lvl1pPr>
              <a:defRPr sz="39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1664" y="3773064"/>
            <a:ext cx="8084953" cy="5770360"/>
          </a:xfrm>
        </p:spPr>
        <p:txBody>
          <a:bodyPr tIns="0"/>
          <a:lstStyle>
            <a:lvl1pPr>
              <a:defRPr sz="39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559" y="1056458"/>
            <a:ext cx="16614484" cy="1715029"/>
          </a:xfrm>
        </p:spPr>
        <p:txBody>
          <a:bodyPr vert="horz" tIns="8166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8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838" y="771766"/>
            <a:ext cx="5487353" cy="1743613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4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71838" y="2515376"/>
            <a:ext cx="5487353" cy="6860117"/>
          </a:xfrm>
        </p:spPr>
        <p:txBody>
          <a:bodyPr lIns="32664" rIns="32664"/>
          <a:lstStyle>
            <a:lvl1pPr marL="0" indent="0" algn="l">
              <a:buNone/>
              <a:defRPr sz="2500"/>
            </a:lvl1pPr>
            <a:lvl2pPr indent="0" algn="l">
              <a:buNone/>
              <a:defRPr sz="2100"/>
            </a:lvl2pPr>
            <a:lvl3pPr indent="0" algn="l">
              <a:buNone/>
              <a:defRPr sz="1800"/>
            </a:lvl3pPr>
            <a:lvl4pPr indent="0" algn="l">
              <a:buNone/>
              <a:defRPr sz="1600"/>
            </a:lvl4pPr>
            <a:lvl5pPr indent="0" algn="l">
              <a:buNone/>
              <a:defRPr sz="16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151341" y="2515376"/>
            <a:ext cx="10225275" cy="6860117"/>
          </a:xfrm>
        </p:spPr>
        <p:txBody>
          <a:bodyPr tIns="0"/>
          <a:lstStyle>
            <a:lvl1pPr>
              <a:defRPr sz="5000"/>
            </a:lvl1pPr>
            <a:lvl2pPr>
              <a:defRPr sz="4600"/>
            </a:lvl2pPr>
            <a:lvl3pPr>
              <a:defRPr sz="4300"/>
            </a:lvl3pPr>
            <a:lvl4pPr>
              <a:defRPr sz="3600"/>
            </a:lvl4pPr>
            <a:lvl5pPr>
              <a:defRPr sz="32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6332605" y="1662628"/>
            <a:ext cx="10517426" cy="617410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21" tIns="81660" rIns="163321" bIns="8166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6011047" y="8042135"/>
            <a:ext cx="310950" cy="23324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21" tIns="81660" rIns="163321" bIns="8166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412" y="1766040"/>
            <a:ext cx="4426464" cy="2374664"/>
          </a:xfrm>
        </p:spPr>
        <p:txBody>
          <a:bodyPr vert="horz" lIns="81660" tIns="81660" rIns="81660" bIns="81660" anchor="b"/>
          <a:lstStyle>
            <a:lvl1pPr algn="l">
              <a:buNone/>
              <a:defRPr sz="36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412" y="4244487"/>
            <a:ext cx="4420367" cy="3269989"/>
          </a:xfrm>
        </p:spPr>
        <p:txBody>
          <a:bodyPr lIns="114325" rIns="81660" bIns="81660" anchor="t"/>
          <a:lstStyle>
            <a:lvl1pPr marL="0" indent="0" algn="l">
              <a:spcBef>
                <a:spcPts val="447"/>
              </a:spcBef>
              <a:buFontTx/>
              <a:buNone/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157204" y="9537468"/>
            <a:ext cx="1219412" cy="547857"/>
          </a:xfrm>
        </p:spPr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6972797" y="1799831"/>
            <a:ext cx="9237043" cy="589970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57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9054" y="8727593"/>
            <a:ext cx="18329282" cy="156258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321" tIns="81660" rIns="163321" bIns="8166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8764521" y="9332618"/>
            <a:ext cx="9526654" cy="95755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321" tIns="81660" rIns="163321" bIns="8166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1102" y="1372026"/>
            <a:ext cx="4115514" cy="7820057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559" y="1372026"/>
            <a:ext cx="12041690" cy="7820057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9054" y="-10719"/>
            <a:ext cx="18329282" cy="156258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321" tIns="81660" rIns="163321" bIns="8166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764521" y="-10719"/>
            <a:ext cx="9526654" cy="95755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321" tIns="81660" rIns="163321" bIns="8166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914559" y="1056458"/>
            <a:ext cx="16462058" cy="1715029"/>
          </a:xfrm>
          <a:prstGeom prst="rect">
            <a:avLst/>
          </a:prstGeom>
        </p:spPr>
        <p:txBody>
          <a:bodyPr vert="horz" lIns="0" tIns="8166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914559" y="2904116"/>
            <a:ext cx="16462058" cy="6585712"/>
          </a:xfrm>
          <a:prstGeom prst="rect">
            <a:avLst/>
          </a:prstGeom>
        </p:spPr>
        <p:txBody>
          <a:bodyPr vert="horz" lIns="163321" tIns="81660" rIns="163321" bIns="81660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914559" y="9537468"/>
            <a:ext cx="4267941" cy="54785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01FBFD-FAF0-43AC-A038-F524276DBFE5}" type="datetimeFigureOut">
              <a:rPr lang="hu-HU" smtClean="0"/>
              <a:t>2015.09.06.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334926" y="9537468"/>
            <a:ext cx="6706764" cy="54785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5852351" y="9537468"/>
            <a:ext cx="1524265" cy="547857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530F54-8813-4016-8742-9527A9FCE20D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38041" y="303705"/>
            <a:ext cx="18364284" cy="974137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8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89963" indent="-48996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143247" indent="-440967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10" indent="-440967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123173" indent="-375638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3136" indent="-375638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3103099" indent="-375638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3429741" indent="-32664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919704" indent="-326642" algn="l" rtl="0" eaLnBrk="1" latinLnBrk="0" hangingPunct="1">
        <a:spcBef>
          <a:spcPct val="20000"/>
        </a:spcBef>
        <a:buClr>
          <a:schemeClr val="tx2"/>
        </a:buClr>
        <a:buChar char="•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4409667" indent="-326642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6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8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64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30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96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62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2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2619" y="104665"/>
            <a:ext cx="17281920" cy="719942"/>
          </a:xfrm>
        </p:spPr>
        <p:txBody>
          <a:bodyPr>
            <a:noAutofit/>
          </a:bodyPr>
          <a:lstStyle/>
          <a:p>
            <a:r>
              <a:rPr lang="hu-HU" sz="5400" b="1" dirty="0" err="1" smtClean="0"/>
              <a:t>Blumen</a:t>
            </a:r>
            <a:r>
              <a:rPr lang="hu-HU" sz="5400" b="1" dirty="0" smtClean="0"/>
              <a:t>									              http://de.uw.hu/</a:t>
            </a:r>
            <a:endParaRPr lang="hu-HU" sz="5400" b="1" dirty="0"/>
          </a:p>
        </p:txBody>
      </p:sp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19298564"/>
              </p:ext>
            </p:extLst>
          </p:nvPr>
        </p:nvGraphicFramePr>
        <p:xfrm>
          <a:off x="501829" y="896615"/>
          <a:ext cx="17789346" cy="928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173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25</Words>
  <Application>Microsoft Office PowerPoint</Application>
  <PresentationFormat>Egyéni</PresentationFormat>
  <Paragraphs>24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Áramlás</vt:lpstr>
      <vt:lpstr>Blumen                       http://de.uw.hu/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Blumen</dc:title>
  <dc:creator>Magyar Péter</dc:creator>
  <cp:lastModifiedBy>Magyar Péter</cp:lastModifiedBy>
  <cp:revision>4</cp:revision>
  <dcterms:created xsi:type="dcterms:W3CDTF">2015-09-06T09:26:07Z</dcterms:created>
  <dcterms:modified xsi:type="dcterms:W3CDTF">2015-09-06T09:57:49Z</dcterms:modified>
</cp:coreProperties>
</file>