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7" r:id="rId2"/>
  </p:sldIdLst>
  <p:sldSz cx="9144000" cy="5143500" type="screen16x9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71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2286000" y="2343150"/>
            <a:ext cx="6172200" cy="142077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2286000" y="3752492"/>
            <a:ext cx="6172200" cy="10287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8050371" y="832948"/>
            <a:ext cx="1714500" cy="381000"/>
          </a:xfrm>
        </p:spPr>
        <p:txBody>
          <a:bodyPr/>
          <a:lstStyle/>
          <a:p>
            <a:fld id="{8B38A121-9AEF-43D7-8443-776D4E9F98D5}" type="datetimeFigureOut">
              <a:rPr lang="hu-HU" smtClean="0"/>
              <a:t>2015.04.11.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534469" y="3088246"/>
            <a:ext cx="2743200" cy="384048"/>
          </a:xfrm>
        </p:spPr>
        <p:txBody>
          <a:bodyPr/>
          <a:lstStyle/>
          <a:p>
            <a:endParaRPr lang="hu-HU"/>
          </a:p>
        </p:txBody>
      </p:sp>
      <p:sp>
        <p:nvSpPr>
          <p:cNvPr id="10" name="Téglalap 9"/>
          <p:cNvSpPr/>
          <p:nvPr/>
        </p:nvSpPr>
        <p:spPr bwMode="auto">
          <a:xfrm>
            <a:off x="381000" y="0"/>
            <a:ext cx="609600" cy="51435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églalap 11"/>
          <p:cNvSpPr/>
          <p:nvPr/>
        </p:nvSpPr>
        <p:spPr bwMode="auto">
          <a:xfrm>
            <a:off x="276336" y="0"/>
            <a:ext cx="104664" cy="51435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Téglalap 13"/>
          <p:cNvSpPr/>
          <p:nvPr/>
        </p:nvSpPr>
        <p:spPr bwMode="auto">
          <a:xfrm>
            <a:off x="990600" y="0"/>
            <a:ext cx="181872" cy="51435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Téglalap 18"/>
          <p:cNvSpPr/>
          <p:nvPr/>
        </p:nvSpPr>
        <p:spPr bwMode="auto">
          <a:xfrm>
            <a:off x="1141320" y="0"/>
            <a:ext cx="230280" cy="51435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106344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Egyenes összekötő 17"/>
          <p:cNvSpPr>
            <a:spLocks noChangeShapeType="1"/>
          </p:cNvSpPr>
          <p:nvPr/>
        </p:nvSpPr>
        <p:spPr bwMode="auto">
          <a:xfrm>
            <a:off x="914400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Egyenes összekötő 19"/>
          <p:cNvSpPr>
            <a:spLocks noChangeShapeType="1"/>
          </p:cNvSpPr>
          <p:nvPr/>
        </p:nvSpPr>
        <p:spPr bwMode="auto">
          <a:xfrm>
            <a:off x="854112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Egyenes összekötő 15"/>
          <p:cNvSpPr>
            <a:spLocks noChangeShapeType="1"/>
          </p:cNvSpPr>
          <p:nvPr/>
        </p:nvSpPr>
        <p:spPr bwMode="auto">
          <a:xfrm>
            <a:off x="1726640" y="0"/>
            <a:ext cx="0" cy="51435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Egyenes összekötő 14"/>
          <p:cNvSpPr>
            <a:spLocks noChangeShapeType="1"/>
          </p:cNvSpPr>
          <p:nvPr/>
        </p:nvSpPr>
        <p:spPr bwMode="auto">
          <a:xfrm>
            <a:off x="10668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Egyenes összekötő 21"/>
          <p:cNvSpPr>
            <a:spLocks noChangeShapeType="1"/>
          </p:cNvSpPr>
          <p:nvPr/>
        </p:nvSpPr>
        <p:spPr bwMode="auto">
          <a:xfrm>
            <a:off x="9113856" y="0"/>
            <a:ext cx="0" cy="51435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Téglalap 26"/>
          <p:cNvSpPr/>
          <p:nvPr/>
        </p:nvSpPr>
        <p:spPr bwMode="auto">
          <a:xfrm>
            <a:off x="1219200" y="0"/>
            <a:ext cx="76200" cy="51435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zis 20"/>
          <p:cNvSpPr/>
          <p:nvPr/>
        </p:nvSpPr>
        <p:spPr bwMode="auto">
          <a:xfrm>
            <a:off x="609600" y="2571750"/>
            <a:ext cx="1295400" cy="97155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zis 22"/>
          <p:cNvSpPr/>
          <p:nvPr/>
        </p:nvSpPr>
        <p:spPr bwMode="auto">
          <a:xfrm>
            <a:off x="1309632" y="3650064"/>
            <a:ext cx="641424" cy="481068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lipszis 23"/>
          <p:cNvSpPr/>
          <p:nvPr/>
        </p:nvSpPr>
        <p:spPr bwMode="auto">
          <a:xfrm>
            <a:off x="1091080" y="4125474"/>
            <a:ext cx="137160" cy="10287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lipszis 25"/>
          <p:cNvSpPr/>
          <p:nvPr/>
        </p:nvSpPr>
        <p:spPr bwMode="auto">
          <a:xfrm>
            <a:off x="1664208" y="4341114"/>
            <a:ext cx="274320" cy="20574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lipszis 24"/>
          <p:cNvSpPr/>
          <p:nvPr/>
        </p:nvSpPr>
        <p:spPr>
          <a:xfrm>
            <a:off x="1905000" y="3371850"/>
            <a:ext cx="365760" cy="27432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3696527"/>
            <a:ext cx="609600" cy="388143"/>
          </a:xfrm>
        </p:spPr>
        <p:txBody>
          <a:bodyPr/>
          <a:lstStyle/>
          <a:p>
            <a:fld id="{F9B82B89-434E-4491-94D6-AA8A8C0C4503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8" name="Tartalom helye 7"/>
          <p:cNvSpPr>
            <a:spLocks noGrp="1"/>
          </p:cNvSpPr>
          <p:nvPr>
            <p:ph sz="quarter" idx="1"/>
          </p:nvPr>
        </p:nvSpPr>
        <p:spPr>
          <a:xfrm>
            <a:off x="457200" y="1200150"/>
            <a:ext cx="7467600" cy="3655314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B38A121-9AEF-43D7-8443-776D4E9F98D5}" type="datetimeFigureOut">
              <a:rPr lang="hu-HU" smtClean="0"/>
              <a:t>2015.04.11.</a:t>
            </a:fld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9B82B89-434E-4491-94D6-AA8A8C0C4503}" type="slidenum">
              <a:rPr lang="hu-HU" smtClean="0"/>
              <a:t>‹#›</a:t>
            </a:fld>
            <a:endParaRPr lang="hu-HU"/>
          </a:p>
        </p:txBody>
      </p:sp>
      <p:sp>
        <p:nvSpPr>
          <p:cNvPr id="10" name="Élőláb helye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86000" y="2171700"/>
            <a:ext cx="6172200" cy="1540193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2286000" y="3757613"/>
            <a:ext cx="6172200" cy="10287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8049006" y="830199"/>
            <a:ext cx="1714500" cy="381000"/>
          </a:xfrm>
        </p:spPr>
        <p:txBody>
          <a:bodyPr/>
          <a:lstStyle/>
          <a:p>
            <a:fld id="{8B38A121-9AEF-43D7-8443-776D4E9F98D5}" type="datetimeFigureOut">
              <a:rPr lang="hu-HU" smtClean="0"/>
              <a:t>2015.04.11.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534656" y="3086100"/>
            <a:ext cx="2743200" cy="384048"/>
          </a:xfrm>
        </p:spPr>
        <p:txBody>
          <a:bodyPr/>
          <a:lstStyle/>
          <a:p>
            <a:endParaRPr lang="hu-HU"/>
          </a:p>
        </p:txBody>
      </p:sp>
      <p:sp>
        <p:nvSpPr>
          <p:cNvPr id="9" name="Téglalap 8"/>
          <p:cNvSpPr/>
          <p:nvPr/>
        </p:nvSpPr>
        <p:spPr bwMode="auto">
          <a:xfrm>
            <a:off x="381000" y="0"/>
            <a:ext cx="609600" cy="51435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Téglalap 9"/>
          <p:cNvSpPr/>
          <p:nvPr/>
        </p:nvSpPr>
        <p:spPr bwMode="auto">
          <a:xfrm>
            <a:off x="276336" y="0"/>
            <a:ext cx="104664" cy="51435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églalap 10"/>
          <p:cNvSpPr/>
          <p:nvPr/>
        </p:nvSpPr>
        <p:spPr bwMode="auto">
          <a:xfrm>
            <a:off x="990600" y="0"/>
            <a:ext cx="181872" cy="51435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églalap 11"/>
          <p:cNvSpPr/>
          <p:nvPr/>
        </p:nvSpPr>
        <p:spPr bwMode="auto">
          <a:xfrm>
            <a:off x="1141320" y="0"/>
            <a:ext cx="230280" cy="51435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gyenes összekötő 12"/>
          <p:cNvSpPr>
            <a:spLocks noChangeShapeType="1"/>
          </p:cNvSpPr>
          <p:nvPr/>
        </p:nvSpPr>
        <p:spPr bwMode="auto">
          <a:xfrm>
            <a:off x="106344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gyenes összekötő 13"/>
          <p:cNvSpPr>
            <a:spLocks noChangeShapeType="1"/>
          </p:cNvSpPr>
          <p:nvPr/>
        </p:nvSpPr>
        <p:spPr bwMode="auto">
          <a:xfrm>
            <a:off x="914400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Egyenes összekötő 14"/>
          <p:cNvSpPr>
            <a:spLocks noChangeShapeType="1"/>
          </p:cNvSpPr>
          <p:nvPr/>
        </p:nvSpPr>
        <p:spPr bwMode="auto">
          <a:xfrm>
            <a:off x="854112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Egyenes összekötő 15"/>
          <p:cNvSpPr>
            <a:spLocks noChangeShapeType="1"/>
          </p:cNvSpPr>
          <p:nvPr/>
        </p:nvSpPr>
        <p:spPr bwMode="auto">
          <a:xfrm>
            <a:off x="1726640" y="0"/>
            <a:ext cx="0" cy="51435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Egyenes összekötő 16"/>
          <p:cNvSpPr>
            <a:spLocks noChangeShapeType="1"/>
          </p:cNvSpPr>
          <p:nvPr/>
        </p:nvSpPr>
        <p:spPr bwMode="auto">
          <a:xfrm>
            <a:off x="10668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Téglalap 17"/>
          <p:cNvSpPr/>
          <p:nvPr/>
        </p:nvSpPr>
        <p:spPr bwMode="auto">
          <a:xfrm>
            <a:off x="1219200" y="0"/>
            <a:ext cx="76200" cy="51435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lipszis 18"/>
          <p:cNvSpPr/>
          <p:nvPr/>
        </p:nvSpPr>
        <p:spPr bwMode="auto">
          <a:xfrm>
            <a:off x="609600" y="2571750"/>
            <a:ext cx="1295400" cy="97155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lipszis 19"/>
          <p:cNvSpPr/>
          <p:nvPr/>
        </p:nvSpPr>
        <p:spPr bwMode="auto">
          <a:xfrm>
            <a:off x="1324704" y="3650064"/>
            <a:ext cx="641424" cy="481068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zis 20"/>
          <p:cNvSpPr/>
          <p:nvPr/>
        </p:nvSpPr>
        <p:spPr bwMode="auto">
          <a:xfrm>
            <a:off x="1091080" y="4125474"/>
            <a:ext cx="137160" cy="10287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lipszis 21"/>
          <p:cNvSpPr/>
          <p:nvPr/>
        </p:nvSpPr>
        <p:spPr bwMode="auto">
          <a:xfrm>
            <a:off x="1664208" y="4343400"/>
            <a:ext cx="274320" cy="20574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zis 22"/>
          <p:cNvSpPr/>
          <p:nvPr/>
        </p:nvSpPr>
        <p:spPr bwMode="auto">
          <a:xfrm>
            <a:off x="1879040" y="3359916"/>
            <a:ext cx="365760" cy="27432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gyenes összekötő 25"/>
          <p:cNvSpPr>
            <a:spLocks noChangeShapeType="1"/>
          </p:cNvSpPr>
          <p:nvPr/>
        </p:nvSpPr>
        <p:spPr bwMode="auto">
          <a:xfrm>
            <a:off x="9097944" y="0"/>
            <a:ext cx="0" cy="51435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3696527"/>
            <a:ext cx="609600" cy="388143"/>
          </a:xfrm>
        </p:spPr>
        <p:txBody>
          <a:bodyPr/>
          <a:lstStyle/>
          <a:p>
            <a:fld id="{F9B82B89-434E-4491-94D6-AA8A8C0C4503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8A121-9AEF-43D7-8443-776D4E9F98D5}" type="datetimeFigureOut">
              <a:rPr lang="hu-HU" smtClean="0"/>
              <a:t>2015.04.11.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2B89-434E-4491-94D6-AA8A8C0C4503}" type="slidenum">
              <a:rPr lang="hu-HU" smtClean="0"/>
              <a:t>‹#›</a:t>
            </a:fld>
            <a:endParaRPr lang="hu-HU"/>
          </a:p>
        </p:txBody>
      </p:sp>
      <p:sp>
        <p:nvSpPr>
          <p:cNvPr id="9" name="Tartalom helye 8"/>
          <p:cNvSpPr>
            <a:spLocks noGrp="1"/>
          </p:cNvSpPr>
          <p:nvPr>
            <p:ph sz="quarter" idx="1"/>
          </p:nvPr>
        </p:nvSpPr>
        <p:spPr>
          <a:xfrm>
            <a:off x="457200" y="1200150"/>
            <a:ext cx="3657600" cy="3429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270248" y="1200150"/>
            <a:ext cx="3657600" cy="3429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7543800" cy="85725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8A121-9AEF-43D7-8443-776D4E9F98D5}" type="datetimeFigureOut">
              <a:rPr lang="hu-HU" smtClean="0"/>
              <a:t>2015.04.11.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2B89-434E-4491-94D6-AA8A8C0C4503}" type="slidenum">
              <a:rPr lang="hu-HU" smtClean="0"/>
              <a:t>‹#›</a:t>
            </a:fld>
            <a:endParaRPr lang="hu-HU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57200" y="1771650"/>
            <a:ext cx="3657600" cy="291465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3" name="Tartalom helye 12"/>
          <p:cNvSpPr>
            <a:spLocks noGrp="1"/>
          </p:cNvSpPr>
          <p:nvPr>
            <p:ph sz="quarter" idx="4"/>
          </p:nvPr>
        </p:nvSpPr>
        <p:spPr>
          <a:xfrm>
            <a:off x="4371975" y="1771650"/>
            <a:ext cx="3657600" cy="291465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"/>
          </p:nvPr>
        </p:nvSpPr>
        <p:spPr>
          <a:xfrm>
            <a:off x="457200" y="1177290"/>
            <a:ext cx="3657600" cy="49377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14" name="Szöveg helye 13"/>
          <p:cNvSpPr>
            <a:spLocks noGrp="1"/>
          </p:cNvSpPr>
          <p:nvPr>
            <p:ph type="body" sz="quarter" idx="3"/>
          </p:nvPr>
        </p:nvSpPr>
        <p:spPr>
          <a:xfrm>
            <a:off x="4343400" y="1177290"/>
            <a:ext cx="3657600" cy="49377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B38A121-9AEF-43D7-8443-776D4E9F98D5}" type="datetimeFigureOut">
              <a:rPr lang="hu-HU" smtClean="0"/>
              <a:t>2015.04.11.</a:t>
            </a:fld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9B82B89-434E-4491-94D6-AA8A8C0C4503}" type="slidenum">
              <a:rPr lang="hu-HU" smtClean="0"/>
              <a:t>‹#›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8A121-9AEF-43D7-8443-776D4E9F98D5}" type="datetimeFigureOut">
              <a:rPr lang="hu-HU" smtClean="0"/>
              <a:t>2015.04.11.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2B89-434E-4491-94D6-AA8A8C0C4503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gyenes összekötő 9"/>
          <p:cNvSpPr>
            <a:spLocks noChangeShapeType="1"/>
          </p:cNvSpPr>
          <p:nvPr/>
        </p:nvSpPr>
        <p:spPr bwMode="auto">
          <a:xfrm>
            <a:off x="87630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5400000">
            <a:off x="4160520" y="2343150"/>
            <a:ext cx="473202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12280" y="205740"/>
            <a:ext cx="1527048" cy="373761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8" name="Egyenes összekötő 7"/>
          <p:cNvSpPr>
            <a:spLocks noChangeShapeType="1"/>
          </p:cNvSpPr>
          <p:nvPr/>
        </p:nvSpPr>
        <p:spPr bwMode="auto">
          <a:xfrm>
            <a:off x="62484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6192296" y="0"/>
            <a:ext cx="0" cy="51435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8991600" y="0"/>
            <a:ext cx="0" cy="51435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églalap 11"/>
          <p:cNvSpPr/>
          <p:nvPr/>
        </p:nvSpPr>
        <p:spPr bwMode="auto">
          <a:xfrm>
            <a:off x="8839200" y="0"/>
            <a:ext cx="304800" cy="51435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gyenes összekötő 12"/>
          <p:cNvSpPr>
            <a:spLocks noChangeShapeType="1"/>
          </p:cNvSpPr>
          <p:nvPr/>
        </p:nvSpPr>
        <p:spPr bwMode="auto">
          <a:xfrm>
            <a:off x="89154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lipszis 13"/>
          <p:cNvSpPr/>
          <p:nvPr/>
        </p:nvSpPr>
        <p:spPr>
          <a:xfrm>
            <a:off x="8156448" y="4286250"/>
            <a:ext cx="548640" cy="41148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Tartalom helye 17"/>
          <p:cNvSpPr>
            <a:spLocks noGrp="1"/>
          </p:cNvSpPr>
          <p:nvPr>
            <p:ph sz="quarter" idx="1"/>
          </p:nvPr>
        </p:nvSpPr>
        <p:spPr>
          <a:xfrm>
            <a:off x="304800" y="205740"/>
            <a:ext cx="5638800" cy="4745736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21" name="Dátum helye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B38A121-9AEF-43D7-8443-776D4E9F98D5}" type="datetimeFigureOut">
              <a:rPr lang="hu-HU" smtClean="0"/>
              <a:t>2015.04.11.</a:t>
            </a:fld>
            <a:endParaRPr lang="hu-HU"/>
          </a:p>
        </p:txBody>
      </p:sp>
      <p:sp>
        <p:nvSpPr>
          <p:cNvPr id="22" name="Dia számának hely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9B82B89-434E-4491-94D6-AA8A8C0C4503}" type="slidenum">
              <a:rPr lang="hu-HU" smtClean="0"/>
              <a:t>‹#›</a:t>
            </a:fld>
            <a:endParaRPr lang="hu-HU"/>
          </a:p>
        </p:txBody>
      </p:sp>
      <p:sp>
        <p:nvSpPr>
          <p:cNvPr id="23" name="Élőláb helye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87630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lipszis 12"/>
          <p:cNvSpPr/>
          <p:nvPr/>
        </p:nvSpPr>
        <p:spPr>
          <a:xfrm>
            <a:off x="8156448" y="4286250"/>
            <a:ext cx="548640" cy="41148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5400000">
            <a:off x="4138803" y="2343150"/>
            <a:ext cx="473202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51435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765798" y="198596"/>
            <a:ext cx="1524000" cy="3717036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10" name="Egyenes összekötő 9"/>
          <p:cNvSpPr>
            <a:spLocks noChangeShapeType="1"/>
          </p:cNvSpPr>
          <p:nvPr/>
        </p:nvSpPr>
        <p:spPr bwMode="auto">
          <a:xfrm>
            <a:off x="89916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Téglalap 10"/>
          <p:cNvSpPr/>
          <p:nvPr/>
        </p:nvSpPr>
        <p:spPr bwMode="auto">
          <a:xfrm>
            <a:off x="8839200" y="0"/>
            <a:ext cx="304800" cy="51435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gyenes összekötő 11"/>
          <p:cNvSpPr>
            <a:spLocks noChangeShapeType="1"/>
          </p:cNvSpPr>
          <p:nvPr/>
        </p:nvSpPr>
        <p:spPr bwMode="auto">
          <a:xfrm>
            <a:off x="89154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Egyenes összekötő 18"/>
          <p:cNvSpPr>
            <a:spLocks noChangeShapeType="1"/>
          </p:cNvSpPr>
          <p:nvPr/>
        </p:nvSpPr>
        <p:spPr bwMode="auto">
          <a:xfrm>
            <a:off x="62484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Egyenes összekötő 19"/>
          <p:cNvSpPr>
            <a:spLocks noChangeShapeType="1"/>
          </p:cNvSpPr>
          <p:nvPr/>
        </p:nvSpPr>
        <p:spPr bwMode="auto">
          <a:xfrm>
            <a:off x="6192296" y="0"/>
            <a:ext cx="0" cy="51435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átum helye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B38A121-9AEF-43D7-8443-776D4E9F98D5}" type="datetimeFigureOut">
              <a:rPr lang="hu-HU" smtClean="0"/>
              <a:t>2015.04.11.</a:t>
            </a:fld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9B82B89-434E-4491-94D6-AA8A8C0C4503}" type="slidenum">
              <a:rPr lang="hu-HU" smtClean="0"/>
              <a:t>‹#›</a:t>
            </a:fld>
            <a:endParaRPr lang="hu-HU"/>
          </a:p>
        </p:txBody>
      </p:sp>
      <p:sp>
        <p:nvSpPr>
          <p:cNvPr id="21" name="Élőláb helye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8A121-9AEF-43D7-8443-776D4E9F98D5}" type="datetimeFigureOut">
              <a:rPr lang="hu-HU" smtClean="0"/>
              <a:t>2015.04.11.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2B89-434E-4491-94D6-AA8A8C0C4503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1676400" cy="4388644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8A121-9AEF-43D7-8443-776D4E9F98D5}" type="datetimeFigureOut">
              <a:rPr lang="hu-HU" smtClean="0"/>
              <a:t>2015.04.11.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82B89-434E-4491-94D6-AA8A8C0C4503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gyenes összekötő 15"/>
          <p:cNvSpPr>
            <a:spLocks noChangeShapeType="1"/>
          </p:cNvSpPr>
          <p:nvPr/>
        </p:nvSpPr>
        <p:spPr bwMode="auto">
          <a:xfrm>
            <a:off x="87630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467600" cy="85725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7467600" cy="365531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 rot="5400000">
            <a:off x="7840980" y="763382"/>
            <a:ext cx="150876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B38A121-9AEF-43D7-8443-776D4E9F98D5}" type="datetimeFigureOut">
              <a:rPr lang="hu-HU" smtClean="0"/>
              <a:t>2015.04.11.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 rot="5400000">
            <a:off x="7390236" y="2757210"/>
            <a:ext cx="24003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76200" y="0"/>
            <a:ext cx="0" cy="51435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8991600" y="0"/>
            <a:ext cx="0" cy="51435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églalap 9"/>
          <p:cNvSpPr/>
          <p:nvPr/>
        </p:nvSpPr>
        <p:spPr bwMode="auto">
          <a:xfrm>
            <a:off x="8839200" y="0"/>
            <a:ext cx="304800" cy="51435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89154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lipszis 11"/>
          <p:cNvSpPr/>
          <p:nvPr/>
        </p:nvSpPr>
        <p:spPr>
          <a:xfrm>
            <a:off x="8156448" y="4286250"/>
            <a:ext cx="548640" cy="41148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8129016" y="4300538"/>
            <a:ext cx="609600" cy="390906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9B82B89-434E-4491-94D6-AA8A8C0C4503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jpeg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51470"/>
            <a:ext cx="7467600" cy="421555"/>
          </a:xfrm>
        </p:spPr>
        <p:txBody>
          <a:bodyPr>
            <a:normAutofit fontScale="90000"/>
          </a:bodyPr>
          <a:lstStyle/>
          <a:p>
            <a:r>
              <a:rPr lang="hu-HU" dirty="0" err="1" smtClean="0"/>
              <a:t>Sehenswürdigkeiten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smtClean="0"/>
              <a:t> Budapest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251520" y="1518442"/>
            <a:ext cx="1614546" cy="90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hu-HU" sz="900" dirty="0" smtClean="0"/>
              <a:t>e </a:t>
            </a:r>
            <a:r>
              <a:rPr lang="hu-HU" sz="900" dirty="0" err="1" smtClean="0"/>
              <a:t>Sankt-Stephans-Basilika</a:t>
            </a:r>
            <a:endParaRPr lang="hu-HU" sz="900" dirty="0" smtClean="0"/>
          </a:p>
          <a:p>
            <a:pPr algn="ctr"/>
            <a:r>
              <a:rPr lang="hu-HU" sz="900" dirty="0" smtClean="0"/>
              <a:t>Szent István Bazilika</a:t>
            </a:r>
            <a:endParaRPr lang="hu-HU" sz="9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2051720" y="1518442"/>
            <a:ext cx="1124026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hu-HU" sz="900" dirty="0" smtClean="0"/>
              <a:t>e </a:t>
            </a:r>
            <a:r>
              <a:rPr lang="hu-HU" sz="900" dirty="0" err="1" smtClean="0"/>
              <a:t>Freiheitsbrücke</a:t>
            </a:r>
            <a:endParaRPr lang="hu-HU" sz="900" dirty="0" smtClean="0"/>
          </a:p>
          <a:p>
            <a:pPr algn="ctr"/>
            <a:r>
              <a:rPr lang="hu-HU" sz="900" dirty="0" smtClean="0"/>
              <a:t>Szabadság híd</a:t>
            </a:r>
            <a:endParaRPr lang="hu-HU" sz="900" dirty="0"/>
          </a:p>
        </p:txBody>
      </p:sp>
      <p:sp>
        <p:nvSpPr>
          <p:cNvPr id="5" name="Szövegdoboz 4"/>
          <p:cNvSpPr txBox="1"/>
          <p:nvPr/>
        </p:nvSpPr>
        <p:spPr>
          <a:xfrm>
            <a:off x="3851920" y="1518442"/>
            <a:ext cx="1003801" cy="90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hu-HU" sz="900" dirty="0" smtClean="0"/>
              <a:t>e </a:t>
            </a:r>
            <a:r>
              <a:rPr lang="hu-HU" sz="900" dirty="0" err="1" smtClean="0"/>
              <a:t>Kettenbrücke</a:t>
            </a:r>
            <a:endParaRPr lang="hu-HU" sz="900" dirty="0" smtClean="0"/>
          </a:p>
          <a:p>
            <a:pPr algn="ctr"/>
            <a:r>
              <a:rPr lang="hu-HU" sz="900" dirty="0" smtClean="0"/>
              <a:t>Lánchíd</a:t>
            </a:r>
            <a:endParaRPr lang="hu-HU" sz="9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5595771" y="1518442"/>
            <a:ext cx="920445" cy="90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hu-HU" sz="900" dirty="0" smtClean="0"/>
              <a:t>r </a:t>
            </a:r>
            <a:r>
              <a:rPr lang="hu-HU" sz="900" dirty="0" err="1" smtClean="0"/>
              <a:t>Heldenplatz</a:t>
            </a:r>
            <a:endParaRPr lang="hu-HU" sz="900" dirty="0" smtClean="0"/>
          </a:p>
          <a:p>
            <a:pPr algn="ctr"/>
            <a:r>
              <a:rPr lang="hu-HU" sz="900" dirty="0" smtClean="0"/>
              <a:t>Hősök tere</a:t>
            </a:r>
            <a:endParaRPr lang="hu-HU" sz="900" dirty="0"/>
          </a:p>
        </p:txBody>
      </p:sp>
      <p:sp>
        <p:nvSpPr>
          <p:cNvPr id="7" name="Szövegdoboz 6"/>
          <p:cNvSpPr txBox="1"/>
          <p:nvPr/>
        </p:nvSpPr>
        <p:spPr>
          <a:xfrm>
            <a:off x="7074022" y="1518442"/>
            <a:ext cx="1098378" cy="90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hu-HU" sz="900" dirty="0" smtClean="0"/>
              <a:t>e </a:t>
            </a:r>
            <a:r>
              <a:rPr lang="hu-HU" sz="900" dirty="0" err="1" smtClean="0"/>
              <a:t>Matthiaskirche</a:t>
            </a:r>
            <a:endParaRPr lang="hu-HU" sz="900" dirty="0" smtClean="0"/>
          </a:p>
          <a:p>
            <a:pPr algn="ctr"/>
            <a:r>
              <a:rPr lang="hu-HU" sz="900" dirty="0" smtClean="0"/>
              <a:t>Mátyás-templom</a:t>
            </a:r>
            <a:endParaRPr lang="hu-HU" sz="900" dirty="0"/>
          </a:p>
        </p:txBody>
      </p:sp>
      <p:sp>
        <p:nvSpPr>
          <p:cNvPr id="8" name="Szövegdoboz 7"/>
          <p:cNvSpPr txBox="1"/>
          <p:nvPr/>
        </p:nvSpPr>
        <p:spPr>
          <a:xfrm>
            <a:off x="488611" y="2967894"/>
            <a:ext cx="1334020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hu-HU" sz="900" dirty="0" smtClean="0"/>
              <a:t>s </a:t>
            </a:r>
            <a:r>
              <a:rPr lang="hu-HU" sz="900" dirty="0" err="1" smtClean="0"/>
              <a:t>Parlamentsgebäude</a:t>
            </a:r>
            <a:endParaRPr lang="hu-HU" sz="900" dirty="0" smtClean="0"/>
          </a:p>
          <a:p>
            <a:pPr algn="ctr"/>
            <a:r>
              <a:rPr lang="hu-HU" sz="900" dirty="0" smtClean="0"/>
              <a:t>Országház</a:t>
            </a:r>
            <a:endParaRPr lang="hu-HU" sz="900" dirty="0"/>
          </a:p>
        </p:txBody>
      </p:sp>
      <p:sp>
        <p:nvSpPr>
          <p:cNvPr id="9" name="Szövegdoboz 8"/>
          <p:cNvSpPr txBox="1"/>
          <p:nvPr/>
        </p:nvSpPr>
        <p:spPr>
          <a:xfrm>
            <a:off x="2411760" y="2967894"/>
            <a:ext cx="1096775" cy="90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hu-HU" sz="900" dirty="0" smtClean="0"/>
              <a:t>e </a:t>
            </a:r>
            <a:r>
              <a:rPr lang="hu-HU" sz="900" dirty="0" err="1" smtClean="0"/>
              <a:t>Staatsoper</a:t>
            </a:r>
            <a:endParaRPr lang="hu-HU" sz="900" dirty="0" smtClean="0"/>
          </a:p>
          <a:p>
            <a:pPr algn="ctr"/>
            <a:r>
              <a:rPr lang="hu-HU" sz="900" dirty="0" smtClean="0"/>
              <a:t>Állami Operaház</a:t>
            </a:r>
            <a:endParaRPr lang="hu-HU" sz="900" dirty="0"/>
          </a:p>
        </p:txBody>
      </p:sp>
      <p:sp>
        <p:nvSpPr>
          <p:cNvPr id="10" name="Szövegdoboz 9"/>
          <p:cNvSpPr txBox="1"/>
          <p:nvPr/>
        </p:nvSpPr>
        <p:spPr>
          <a:xfrm>
            <a:off x="4075412" y="2967894"/>
            <a:ext cx="930062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hu-HU" sz="900" dirty="0" smtClean="0"/>
              <a:t>e </a:t>
            </a:r>
            <a:r>
              <a:rPr lang="hu-HU" sz="900" dirty="0" err="1" smtClean="0"/>
              <a:t>Markthalle</a:t>
            </a:r>
            <a:endParaRPr lang="hu-HU" sz="900" dirty="0" smtClean="0"/>
          </a:p>
          <a:p>
            <a:pPr algn="ctr"/>
            <a:r>
              <a:rPr lang="hu-HU" sz="900" dirty="0" smtClean="0"/>
              <a:t>Vásárcsarnok</a:t>
            </a:r>
            <a:endParaRPr lang="hu-HU" sz="900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5539539" y="2967894"/>
            <a:ext cx="1048685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hu-HU" sz="900" dirty="0"/>
              <a:t>r</a:t>
            </a:r>
            <a:r>
              <a:rPr lang="hu-HU" sz="900" dirty="0" smtClean="0"/>
              <a:t> </a:t>
            </a:r>
            <a:r>
              <a:rPr lang="hu-HU" sz="900" dirty="0" err="1" smtClean="0"/>
              <a:t>Burgpalast</a:t>
            </a:r>
            <a:endParaRPr lang="hu-HU" sz="900" dirty="0" smtClean="0"/>
          </a:p>
          <a:p>
            <a:pPr algn="ctr"/>
            <a:r>
              <a:rPr lang="hu-HU" sz="900" dirty="0" smtClean="0"/>
              <a:t>Budavári palota</a:t>
            </a:r>
            <a:endParaRPr lang="hu-HU" sz="900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6861663" y="2967894"/>
            <a:ext cx="1742785" cy="90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hu-HU" sz="900" dirty="0" err="1" smtClean="0"/>
              <a:t>Ungarisches</a:t>
            </a:r>
            <a:r>
              <a:rPr lang="hu-HU" sz="900" dirty="0" smtClean="0"/>
              <a:t> </a:t>
            </a:r>
            <a:r>
              <a:rPr lang="hu-HU" sz="900" dirty="0" err="1" smtClean="0"/>
              <a:t>Nationaltheater</a:t>
            </a:r>
            <a:endParaRPr lang="hu-HU" sz="900" dirty="0" smtClean="0"/>
          </a:p>
          <a:p>
            <a:pPr algn="ctr"/>
            <a:r>
              <a:rPr lang="hu-HU" sz="900" dirty="0" smtClean="0"/>
              <a:t>Magyar Nemzeti Színház</a:t>
            </a:r>
            <a:endParaRPr lang="hu-HU" sz="900" dirty="0"/>
          </a:p>
        </p:txBody>
      </p:sp>
      <p:sp>
        <p:nvSpPr>
          <p:cNvPr id="13" name="Szövegdoboz 12"/>
          <p:cNvSpPr txBox="1"/>
          <p:nvPr/>
        </p:nvSpPr>
        <p:spPr>
          <a:xfrm>
            <a:off x="467544" y="4624078"/>
            <a:ext cx="1023036" cy="90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hu-HU" sz="900" dirty="0" smtClean="0"/>
              <a:t>s </a:t>
            </a:r>
            <a:r>
              <a:rPr lang="hu-HU" sz="900" dirty="0" err="1" smtClean="0"/>
              <a:t>Lustspielhaus</a:t>
            </a:r>
            <a:endParaRPr lang="hu-HU" sz="900" dirty="0" smtClean="0"/>
          </a:p>
          <a:p>
            <a:pPr algn="ctr"/>
            <a:r>
              <a:rPr lang="hu-HU" sz="900" dirty="0" smtClean="0"/>
              <a:t>Vígszínház</a:t>
            </a:r>
            <a:endParaRPr lang="hu-HU" sz="900" dirty="0"/>
          </a:p>
        </p:txBody>
      </p:sp>
      <p:sp>
        <p:nvSpPr>
          <p:cNvPr id="14" name="Szövegdoboz 13"/>
          <p:cNvSpPr txBox="1"/>
          <p:nvPr/>
        </p:nvSpPr>
        <p:spPr>
          <a:xfrm>
            <a:off x="1979712" y="4624078"/>
            <a:ext cx="1162498" cy="90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hu-HU" sz="900" dirty="0" smtClean="0"/>
              <a:t>e </a:t>
            </a:r>
            <a:r>
              <a:rPr lang="hu-HU" sz="900" dirty="0" err="1" smtClean="0"/>
              <a:t>Margareteninsel</a:t>
            </a:r>
            <a:endParaRPr lang="hu-HU" sz="900" dirty="0" smtClean="0"/>
          </a:p>
          <a:p>
            <a:pPr algn="ctr"/>
            <a:r>
              <a:rPr lang="hu-HU" sz="900" dirty="0" smtClean="0"/>
              <a:t>Margit-sziget</a:t>
            </a:r>
            <a:endParaRPr lang="hu-HU" sz="900" dirty="0"/>
          </a:p>
        </p:txBody>
      </p:sp>
      <p:sp>
        <p:nvSpPr>
          <p:cNvPr id="15" name="Szövegdoboz 14"/>
          <p:cNvSpPr txBox="1"/>
          <p:nvPr/>
        </p:nvSpPr>
        <p:spPr>
          <a:xfrm>
            <a:off x="3580719" y="4624078"/>
            <a:ext cx="1343638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hu-HU" sz="900" dirty="0" smtClean="0"/>
              <a:t>s </a:t>
            </a:r>
            <a:r>
              <a:rPr lang="hu-HU" sz="900" dirty="0" err="1" smtClean="0"/>
              <a:t>Széchenyi-Heilbad</a:t>
            </a:r>
            <a:endParaRPr lang="hu-HU" sz="900" dirty="0" smtClean="0"/>
          </a:p>
          <a:p>
            <a:pPr algn="ctr"/>
            <a:r>
              <a:rPr lang="hu-HU" sz="900" dirty="0" smtClean="0"/>
              <a:t>Széchenyi gyógyfürdő</a:t>
            </a:r>
            <a:endParaRPr lang="hu-HU" sz="900" dirty="0"/>
          </a:p>
        </p:txBody>
      </p:sp>
      <p:sp>
        <p:nvSpPr>
          <p:cNvPr id="16" name="Szövegdoboz 15"/>
          <p:cNvSpPr txBox="1"/>
          <p:nvPr/>
        </p:nvSpPr>
        <p:spPr>
          <a:xfrm>
            <a:off x="5539920" y="4624078"/>
            <a:ext cx="755335" cy="90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hu-HU" sz="900" dirty="0" smtClean="0"/>
              <a:t>r </a:t>
            </a:r>
            <a:r>
              <a:rPr lang="hu-HU" sz="900" dirty="0" err="1" smtClean="0"/>
              <a:t>Sessellift</a:t>
            </a:r>
            <a:endParaRPr lang="hu-HU" sz="900" dirty="0" smtClean="0"/>
          </a:p>
          <a:p>
            <a:pPr algn="ctr"/>
            <a:r>
              <a:rPr lang="hu-HU" sz="900" dirty="0" smtClean="0"/>
              <a:t>Libegő</a:t>
            </a:r>
            <a:endParaRPr lang="hu-HU" sz="900" dirty="0"/>
          </a:p>
        </p:txBody>
      </p:sp>
      <p:sp>
        <p:nvSpPr>
          <p:cNvPr id="17" name="Szövegdoboz 16"/>
          <p:cNvSpPr txBox="1"/>
          <p:nvPr/>
        </p:nvSpPr>
        <p:spPr>
          <a:xfrm>
            <a:off x="7107813" y="4624078"/>
            <a:ext cx="992579" cy="90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hu-HU" sz="900" dirty="0" smtClean="0"/>
              <a:t>e </a:t>
            </a:r>
            <a:r>
              <a:rPr lang="hu-HU" sz="900" dirty="0" err="1" smtClean="0"/>
              <a:t>Fischerbastei</a:t>
            </a:r>
            <a:endParaRPr lang="hu-HU" sz="900" dirty="0" smtClean="0"/>
          </a:p>
          <a:p>
            <a:pPr algn="ctr"/>
            <a:r>
              <a:rPr lang="hu-HU" sz="900" dirty="0" smtClean="0"/>
              <a:t>Halászbástya</a:t>
            </a:r>
            <a:endParaRPr lang="hu-HU" sz="900" dirty="0"/>
          </a:p>
        </p:txBody>
      </p:sp>
      <p:pic>
        <p:nvPicPr>
          <p:cNvPr id="18" name="Kép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66004"/>
            <a:ext cx="1355056" cy="90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Kép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2" t="21363" r="4169" b="10903"/>
          <a:stretch/>
        </p:blipFill>
        <p:spPr>
          <a:xfrm>
            <a:off x="5364088" y="2031790"/>
            <a:ext cx="1449735" cy="90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Kép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295" y="3620042"/>
            <a:ext cx="1352113" cy="90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Kép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068" y="566004"/>
            <a:ext cx="1350343" cy="90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Kép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5"/>
          <a:stretch/>
        </p:blipFill>
        <p:spPr>
          <a:xfrm>
            <a:off x="3602594" y="566004"/>
            <a:ext cx="1499269" cy="90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Kép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309" y="3620042"/>
            <a:ext cx="1200000" cy="90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Kép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2036779"/>
            <a:ext cx="1200000" cy="90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Kép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937" y="3620042"/>
            <a:ext cx="1172000" cy="90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Kép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615" y="566004"/>
            <a:ext cx="1293801" cy="90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Kép 2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343" y="2036779"/>
            <a:ext cx="1200000" cy="90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Kép 2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03" y="2036779"/>
            <a:ext cx="1667110" cy="90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Kép 2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789" y="566004"/>
            <a:ext cx="1353600" cy="90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Kép 2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924" y="3620042"/>
            <a:ext cx="1377398" cy="90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Kép 3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973" y="2036779"/>
            <a:ext cx="1165048" cy="90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4" name="Kép 102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620042"/>
            <a:ext cx="1355422" cy="90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25477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165</TotalTime>
  <Words>57</Words>
  <Application>Microsoft Office PowerPoint</Application>
  <PresentationFormat>Diavetítés a képernyőre (16:9 oldalarány)</PresentationFormat>
  <Paragraphs>31</Paragraphs>
  <Slides>1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2" baseType="lpstr">
      <vt:lpstr>Loggia</vt:lpstr>
      <vt:lpstr>Sehenswürdigkeiten in Budapest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Budapest</dc:title>
  <dc:creator>Magyar Péter</dc:creator>
  <cp:lastModifiedBy>Magyar Péter</cp:lastModifiedBy>
  <cp:revision>9</cp:revision>
  <dcterms:created xsi:type="dcterms:W3CDTF">2015-04-11T06:45:46Z</dcterms:created>
  <dcterms:modified xsi:type="dcterms:W3CDTF">2015-04-11T09:30:52Z</dcterms:modified>
</cp:coreProperties>
</file>