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9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2.emf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6042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865FFD8B-33C5-421D-AE87-E95CBBC0054D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71B5F043-C5C9-4543-B156-099DED57FF04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0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52482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7B9EE259-8F50-4C72-BA97-131791B27F72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66EA1891-FA8C-463D-A9E1-6E97ED9952CA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60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22938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FF47EFE7-5BFF-4DC6-9696-CA676B3B289D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EF856C3B-4879-44CB-8ACD-F9C43CE31EF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1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922C77EA-42BD-4445-BD8C-A3B9FA9CB3EB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B03C9E69-E43C-4763-8857-C1F967C5306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886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47258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6717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28102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8279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3162497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nnfolie_Gra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Folie" r:id="rId5" imgW="286" imgH="286" progId="TCLayout.ActiveDocument.1">
                  <p:embed/>
                </p:oleObj>
              </mc:Choice>
              <mc:Fallback>
                <p:oleObj name="think-cell Folie" r:id="rId5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46884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41549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76010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06361"/>
            <a:ext cx="18002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</a:pPr>
            <a:fld id="{48815FEB-4FD7-4068-86A3-764BD8FB9BD8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06361"/>
            <a:ext cx="4102100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06361"/>
            <a:ext cx="2889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</a:pPr>
            <a:fld id="{66EA1891-FA8C-463D-A9E1-6E97ED9952CA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3190404" y="1329928"/>
            <a:ext cx="27360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9164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4800" y="250031"/>
            <a:ext cx="8496300" cy="41549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9" y="1329928"/>
            <a:ext cx="2028826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7575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04026" y="4806361"/>
            <a:ext cx="18002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</a:pPr>
            <a:fld id="{461EDEAC-252C-4188-B9E3-CED9B38824C8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57463" y="4806361"/>
            <a:ext cx="4102100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540751" y="4806361"/>
            <a:ext cx="288925" cy="138499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</a:pPr>
            <a:fld id="{66EA1891-FA8C-463D-A9E1-6E97ED9952CA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46540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3"/>
          <p:cNvSpPr>
            <a:spLocks noGrp="1"/>
          </p:cNvSpPr>
          <p:nvPr>
            <p:ph sz="half" idx="14"/>
          </p:nvPr>
        </p:nvSpPr>
        <p:spPr>
          <a:xfrm>
            <a:off x="6789750" y="1329928"/>
            <a:ext cx="2030400" cy="321349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591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igationsleiste_Trennfolie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72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Folie" r:id="rId6" imgW="286" imgH="286" progId="TCLayout.ActiveDocument.1">
                  <p:embed/>
                </p:oleObj>
              </mc:Choice>
              <mc:Fallback>
                <p:oleObj name="think-cell Folie" r:id="rId6" imgW="286" imgH="286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white">
          <a:xfrm>
            <a:off x="0" y="0"/>
            <a:ext cx="9144000" cy="476131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endParaRPr lang="de-DE">
              <a:solidFill>
                <a:prstClr val="black"/>
              </a:solidFill>
              <a:latin typeface="Tele-GroteskFet" pitchFamily="2" charset="0"/>
            </a:endParaRPr>
          </a:p>
        </p:txBody>
      </p:sp>
      <p:sp>
        <p:nvSpPr>
          <p:cNvPr id="45058" name="Titelplatzhalt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 bwMode="black">
          <a:xfrm>
            <a:off x="304800" y="1329928"/>
            <a:ext cx="8496300" cy="2492990"/>
          </a:xfrm>
        </p:spPr>
        <p:txBody>
          <a:bodyPr/>
          <a:lstStyle>
            <a:lvl1pPr>
              <a:defRPr sz="6000" smtClean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Clr>
                <a:srgbClr val="1F497D"/>
              </a:buClr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1F497D"/>
                </a:buClr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18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fld id="{DDAED274-D94F-4ED6-A484-7A37576B4C41}" type="datetime1">
              <a:rPr lang="de-DE" smtClean="0">
                <a:solidFill>
                  <a:prstClr val="black">
                    <a:tint val="75000"/>
                  </a:prst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1F497D"/>
                </a:buClr>
                <a:buSzPct val="75000"/>
                <a:buFont typeface="Wingdings" pitchFamily="2" charset="2"/>
                <a:buNone/>
              </a:pPr>
              <a:t>05.01.2016</a:t>
            </a:fld>
            <a:endParaRPr lang="de-DE">
              <a:solidFill>
                <a:prstClr val="black">
                  <a:tint val="75000"/>
                </a:prstClr>
              </a:solidFill>
              <a:latin typeface="Tele-GroteskFet" pitchFamily="2" charset="0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  <a:latin typeface="Tele-GroteskFet" pitchFamily="2" charset="0"/>
              </a:rPr>
              <a:t>– Streng vertraulich, Vertraulich, Intern –                         Autor / Thema der Präsentation </a:t>
            </a:r>
            <a:endParaRPr lang="de-DE">
              <a:solidFill>
                <a:prstClr val="black">
                  <a:tint val="75000"/>
                </a:prstClr>
              </a:solidFill>
              <a:latin typeface="Tele-GroteskFet" pitchFamily="2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fld id="{DC074D37-AEB9-46CA-B316-7CBCC268AF09}" type="slidenum">
              <a:rPr lang="de-DE" smtClean="0">
                <a:solidFill>
                  <a:prstClr val="black">
                    <a:tint val="75000"/>
                  </a:prstClr>
                </a:solidFill>
                <a:latin typeface="Tele-GroteskFet" pitchFamily="2" charset="0"/>
              </a:rPr>
              <a:pPr defTabSz="457200" fontAlgn="base">
                <a:lnSpc>
                  <a:spcPts val="18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1F497D"/>
                </a:buClr>
                <a:buSzPct val="75000"/>
                <a:buFont typeface="Wingdings" pitchFamily="2" charset="2"/>
                <a:buNone/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  <a:latin typeface="Tele-GroteskFet" pitchFamily="2" charset="0"/>
            </a:endParaRPr>
          </a:p>
        </p:txBody>
      </p:sp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401505758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20" imgW="270" imgH="270" progId="TCLayout.ActiveDocument.1">
                  <p:embed/>
                </p:oleObj>
              </mc:Choice>
              <mc:Fallback>
                <p:oleObj name="think-cell Foli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570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tags" Target="../tags/tag9.xml"/><Relationship Id="rId16" Type="http://schemas.openxmlformats.org/officeDocument/2006/relationships/image" Target="../media/image13.jpeg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11" Type="http://schemas.openxmlformats.org/officeDocument/2006/relationships/image" Target="../media/image8.jpeg"/><Relationship Id="rId5" Type="http://schemas.openxmlformats.org/officeDocument/2006/relationships/oleObject" Target="../embeddings/oleObject5.bin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19" Type="http://schemas.openxmlformats.org/officeDocument/2006/relationships/image" Target="../media/image16.jpeg"/><Relationship Id="rId4" Type="http://schemas.openxmlformats.org/officeDocument/2006/relationships/image" Target="../media/image3.jp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42601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9010" name="Picture 2" descr="http://www.maskworld.com/pix/new/large/ro-12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9579"/>
            <a:ext cx="780397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2" name="Picture 4" descr="http://i.dailymail.co.uk/i/pix/2014/02/17/article-2561575-1B976E8D00000578-866_634x93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581" y="539579"/>
            <a:ext cx="733441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4" name="Picture 6" descr="http://screenshots.de.sftcdn.net/de/scrn/79000/79015/luftschlangen-wallpaper-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6"/>
          <a:stretch/>
        </p:blipFill>
        <p:spPr bwMode="auto">
          <a:xfrm>
            <a:off x="2404678" y="539579"/>
            <a:ext cx="1507770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7" name="Picture 9" descr="http://image.karneval-megastore.de/big/venezianische-maske-mit-bluete-pailletten-rot-gold-karneval-fasching-zubehoer-accessoires-karnevalsartikel-faschingsartikel-kostuemzubehoer-online-kaufe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4" b="23581"/>
          <a:stretch/>
        </p:blipFill>
        <p:spPr bwMode="auto">
          <a:xfrm>
            <a:off x="4196104" y="539579"/>
            <a:ext cx="1376855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19" name="Picture 11" descr="http://www.laikas.lt/assets/data/media/images/kelnas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15" y="539579"/>
            <a:ext cx="1888111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1" name="Picture 13" descr="http://www.wallpaper-gratis.eu/feiertage/fasching/fasching-konfetti005_1024x768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1112"/>
            <a:ext cx="1439830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3" name="Picture 15" descr="http://www.pierros.de/images/Peruecken_FlowerPower_Show_Peruecke_SexyLola_blau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39579"/>
            <a:ext cx="989149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5" name="Picture 17" descr="https://nachtdesherrn.files.wordpress.com/2011/03/aschermittwoch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57" y="1991112"/>
            <a:ext cx="704985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7" name="Picture 19" descr="http://www.op-online.de/bilder/2013/02/12/2746993/670969154-fastnacht-fasching-karneval-rosenmontagszug-seligenstadt-jz09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5" b="4754"/>
          <a:stretch/>
        </p:blipFill>
        <p:spPr bwMode="auto">
          <a:xfrm>
            <a:off x="3034141" y="1991112"/>
            <a:ext cx="1573154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29" name="Picture 21" descr="http://polpix.sueddeutsche.com/polopoly_fs/1.1288763.1355412000%21/httpImage/image.jpg_gen/derivatives/900x600/image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94" y="1991112"/>
            <a:ext cx="1519451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31" name="Picture 23" descr="http://www.hallo-muenchen.de/bilder/2011/02/16/2402480/572861415-2ae7097d131068fb11f48dbe97a83d9a-c09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0" r="13884"/>
          <a:stretch/>
        </p:blipFill>
        <p:spPr bwMode="auto">
          <a:xfrm>
            <a:off x="6692544" y="1991112"/>
            <a:ext cx="1090006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34" name="Picture 26" descr="http://www.sn.schule.de/%7Egs-wittichenau/cms13/wp-content/uploads/2014/03/DSC_0085-Andere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" t="4436"/>
          <a:stretch/>
        </p:blipFill>
        <p:spPr bwMode="auto">
          <a:xfrm>
            <a:off x="323528" y="3579862"/>
            <a:ext cx="1621722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9040" name="Picture 32" descr="http://www.express.de/image/view/2014/2/2/26441828,25557685,highRes,01K+07_71-65803152_ori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5"/>
          <a:stretch/>
        </p:blipFill>
        <p:spPr bwMode="auto">
          <a:xfrm>
            <a:off x="8065451" y="1991112"/>
            <a:ext cx="952082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/>
          <p:cNvSpPr/>
          <p:nvPr/>
        </p:nvSpPr>
        <p:spPr>
          <a:xfrm rot="21210882">
            <a:off x="3966704" y="3874181"/>
            <a:ext cx="5372946" cy="1061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457200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Da </a:t>
            </a:r>
            <a:r>
              <a:rPr lang="de-DE" sz="1400" dirty="0" err="1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simmer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 </a:t>
            </a: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dabei! 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Dat </a:t>
            </a:r>
            <a:r>
              <a:rPr lang="de-DE" sz="1400" dirty="0" err="1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is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 prima! VIVA COLONIA!</a:t>
            </a:r>
            <a:b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</a:b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Wir 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lieben das Leben, die Liebe und die </a:t>
            </a: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Lust</a:t>
            </a:r>
            <a:r>
              <a:rPr lang="hu-HU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!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/>
            </a:r>
            <a:b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</a:b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Wir 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glauben an den lieben Gott und </a:t>
            </a: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hab</a:t>
            </a:r>
            <a:r>
              <a:rPr lang="hu-HU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’</a:t>
            </a: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n </a:t>
            </a:r>
            <a:r>
              <a:rPr lang="de-DE" sz="1400" dirty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noch immer </a:t>
            </a:r>
            <a:r>
              <a:rPr lang="de-DE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Durst</a:t>
            </a:r>
            <a:r>
              <a:rPr lang="hu-HU" sz="1400" dirty="0" smtClean="0">
                <a:solidFill>
                  <a:srgbClr val="1F497D">
                    <a:lumMod val="50000"/>
                  </a:srgbClr>
                </a:solidFill>
                <a:latin typeface="Franklin Gothic Heavy" panose="020B0903020102020204" pitchFamily="34" charset="0"/>
              </a:rPr>
              <a:t>!</a:t>
            </a:r>
            <a:endParaRPr lang="de-DE" sz="1400" dirty="0">
              <a:solidFill>
                <a:srgbClr val="1F497D">
                  <a:lumMod val="50000"/>
                </a:srgb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34878" y="249161"/>
            <a:ext cx="1960858" cy="3783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457200" fontAlgn="base">
              <a:lnSpc>
                <a:spcPts val="18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4000" b="1" spc="50" dirty="0" err="1" smtClean="0">
                <a:ln w="11430"/>
                <a:solidFill>
                  <a:srgbClr val="1F497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Fasching</a:t>
            </a:r>
            <a:endParaRPr lang="de-DE" sz="4000" b="1" spc="50" dirty="0">
              <a:ln w="11430"/>
              <a:solidFill>
                <a:srgbClr val="1F497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le-GroteskFet" pitchFamily="2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27699" y="1567673"/>
            <a:ext cx="94288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e </a:t>
            </a:r>
            <a:r>
              <a:rPr lang="hu-HU" sz="1050" dirty="0" err="1" smtClean="0">
                <a:solidFill>
                  <a:prstClr val="black"/>
                </a:solidFill>
              </a:rPr>
              <a:t>Kostüme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-n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kosztüm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1360878" y="1567673"/>
            <a:ext cx="7601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r </a:t>
            </a:r>
            <a:r>
              <a:rPr lang="hu-HU" sz="1050" dirty="0" err="1" smtClean="0">
                <a:solidFill>
                  <a:prstClr val="black"/>
                </a:solidFill>
              </a:rPr>
              <a:t>Clown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-s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bohóc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2601119" y="1567673"/>
            <a:ext cx="11496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e </a:t>
            </a:r>
            <a:r>
              <a:rPr lang="hu-HU" sz="1050" dirty="0" err="1" smtClean="0">
                <a:solidFill>
                  <a:prstClr val="black"/>
                </a:solidFill>
              </a:rPr>
              <a:t>Luftschlange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-n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szerpentin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459574" y="1567673"/>
            <a:ext cx="8499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e </a:t>
            </a:r>
            <a:r>
              <a:rPr lang="hu-HU" sz="1050" dirty="0" err="1" smtClean="0">
                <a:solidFill>
                  <a:prstClr val="black"/>
                </a:solidFill>
              </a:rPr>
              <a:t>Maske</a:t>
            </a:r>
            <a:r>
              <a:rPr lang="hu-HU" sz="1050" dirty="0" smtClean="0">
                <a:solidFill>
                  <a:prstClr val="black"/>
                </a:solidFill>
              </a:rPr>
              <a:t>, - n</a:t>
            </a: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maszk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344353" y="1567673"/>
            <a:ext cx="90922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r </a:t>
            </a:r>
            <a:r>
              <a:rPr lang="hu-HU" sz="1050" dirty="0" err="1" smtClean="0">
                <a:solidFill>
                  <a:prstClr val="black"/>
                </a:solidFill>
              </a:rPr>
              <a:t>Karneval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-e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karnevál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8092492" y="1567673"/>
            <a:ext cx="89800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e </a:t>
            </a:r>
            <a:r>
              <a:rPr lang="hu-HU" sz="1050" dirty="0" err="1" smtClean="0">
                <a:solidFill>
                  <a:prstClr val="black"/>
                </a:solidFill>
              </a:rPr>
              <a:t>Perücke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-n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paróka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36120" y="3117468"/>
            <a:ext cx="81464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s Konfetti, -</a:t>
            </a: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konfetti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727867" y="3117468"/>
            <a:ext cx="13308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r </a:t>
            </a:r>
            <a:r>
              <a:rPr lang="hu-HU" sz="1050" dirty="0" err="1" smtClean="0">
                <a:solidFill>
                  <a:prstClr val="black"/>
                </a:solidFill>
              </a:rPr>
              <a:t>Aschermittwoch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-e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hamvazószerda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3103920" y="3117468"/>
            <a:ext cx="138050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r </a:t>
            </a:r>
            <a:r>
              <a:rPr lang="hu-HU" sz="1050" dirty="0" err="1" smtClean="0">
                <a:solidFill>
                  <a:prstClr val="black"/>
                </a:solidFill>
              </a:rPr>
              <a:t>Karnevalsumzug</a:t>
            </a:r>
            <a:r>
              <a:rPr lang="hu-HU" sz="1050" dirty="0" smtClean="0">
                <a:solidFill>
                  <a:prstClr val="black"/>
                </a:solidFill>
              </a:rPr>
              <a:t>, ¨</a:t>
            </a:r>
            <a:r>
              <a:rPr lang="hu-HU" sz="1050" dirty="0" err="1" smtClean="0">
                <a:solidFill>
                  <a:prstClr val="black"/>
                </a:solidFill>
              </a:rPr>
              <a:t>-e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karneváli felvonulás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5074226" y="3117468"/>
            <a:ext cx="11961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r </a:t>
            </a:r>
            <a:r>
              <a:rPr lang="hu-HU" sz="1050" dirty="0" err="1" smtClean="0">
                <a:solidFill>
                  <a:prstClr val="black"/>
                </a:solidFill>
              </a:rPr>
              <a:t>Feuerschlucker</a:t>
            </a:r>
            <a:r>
              <a:rPr lang="hu-HU" sz="1050" dirty="0" smtClean="0">
                <a:solidFill>
                  <a:prstClr val="black"/>
                </a:solidFill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tűznyelő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6705120" y="3117468"/>
            <a:ext cx="11496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r </a:t>
            </a:r>
            <a:r>
              <a:rPr lang="hu-HU" sz="1050" dirty="0" err="1" smtClean="0">
                <a:solidFill>
                  <a:prstClr val="black"/>
                </a:solidFill>
              </a:rPr>
              <a:t>Gardeoffizier</a:t>
            </a:r>
            <a:r>
              <a:rPr lang="hu-HU" sz="1050" dirty="0" smtClean="0">
                <a:solidFill>
                  <a:prstClr val="black"/>
                </a:solidFill>
              </a:rPr>
              <a:t>, </a:t>
            </a:r>
            <a:r>
              <a:rPr lang="hu-HU" sz="1050" dirty="0" err="1" smtClean="0">
                <a:solidFill>
                  <a:prstClr val="black"/>
                </a:solidFill>
              </a:rPr>
              <a:t>-e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gárdatiszt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7918468" y="3036677"/>
            <a:ext cx="1208984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>
                <a:solidFill>
                  <a:prstClr val="black"/>
                </a:solidFill>
              </a:rPr>
              <a:t>s </a:t>
            </a:r>
            <a:r>
              <a:rPr lang="hu-HU" sz="1050" dirty="0" err="1" smtClean="0">
                <a:solidFill>
                  <a:prstClr val="black"/>
                </a:solidFill>
              </a:rPr>
              <a:t>Tanzmariechen</a:t>
            </a:r>
            <a:r>
              <a:rPr lang="hu-HU" sz="1050" dirty="0" smtClean="0">
                <a:solidFill>
                  <a:prstClr val="black"/>
                </a:solidFill>
              </a:rPr>
              <a:t>, -</a:t>
            </a: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karneváli</a:t>
            </a: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markotányos nő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258395" y="4659162"/>
            <a:ext cx="160813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err="1" smtClean="0">
                <a:solidFill>
                  <a:prstClr val="black"/>
                </a:solidFill>
              </a:rPr>
              <a:t>schunkeln</a:t>
            </a:r>
            <a:endParaRPr lang="hu-HU" sz="1050" dirty="0" smtClean="0">
              <a:solidFill>
                <a:prstClr val="black"/>
              </a:solidFill>
            </a:endParaRPr>
          </a:p>
          <a:p>
            <a:pPr algn="ctr"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050" dirty="0" smtClean="0">
                <a:solidFill>
                  <a:prstClr val="black"/>
                </a:solidFill>
              </a:rPr>
              <a:t>karöltve zenére ringatózni</a:t>
            </a:r>
            <a:endParaRPr lang="de-DE" sz="1050" dirty="0">
              <a:solidFill>
                <a:prstClr val="black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rot="21074771">
            <a:off x="2014438" y="3638533"/>
            <a:ext cx="272722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200" dirty="0" smtClean="0">
                <a:solidFill>
                  <a:prstClr val="black"/>
                </a:solidFill>
              </a:rPr>
              <a:t>e </a:t>
            </a:r>
            <a:r>
              <a:rPr lang="de-DE" sz="1200" dirty="0" smtClean="0">
                <a:solidFill>
                  <a:prstClr val="black"/>
                </a:solidFill>
              </a:rPr>
              <a:t>Weiberfastnacht</a:t>
            </a:r>
            <a:r>
              <a:rPr lang="hu-HU" sz="1200" dirty="0" smtClean="0">
                <a:solidFill>
                  <a:prstClr val="black"/>
                </a:solidFill>
              </a:rPr>
              <a:t>, </a:t>
            </a:r>
            <a:r>
              <a:rPr lang="hu-HU" sz="1200" dirty="0" err="1" smtClean="0">
                <a:solidFill>
                  <a:prstClr val="black"/>
                </a:solidFill>
              </a:rPr>
              <a:t>-en</a:t>
            </a:r>
            <a:r>
              <a:rPr lang="hu-HU" sz="1200" dirty="0" smtClean="0">
                <a:solidFill>
                  <a:prstClr val="black"/>
                </a:solidFill>
              </a:rPr>
              <a:t>  - Nők farsangja</a:t>
            </a:r>
          </a:p>
          <a:p>
            <a:pPr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200" dirty="0" smtClean="0">
                <a:solidFill>
                  <a:prstClr val="black"/>
                </a:solidFill>
              </a:rPr>
              <a:t>r </a:t>
            </a:r>
            <a:r>
              <a:rPr lang="de-DE" sz="1200" dirty="0" smtClean="0">
                <a:solidFill>
                  <a:prstClr val="black"/>
                </a:solidFill>
              </a:rPr>
              <a:t>Rosenmontag </a:t>
            </a:r>
            <a:r>
              <a:rPr lang="hu-HU" sz="1200" dirty="0" smtClean="0">
                <a:solidFill>
                  <a:prstClr val="black"/>
                </a:solidFill>
              </a:rPr>
              <a:t>, </a:t>
            </a:r>
            <a:r>
              <a:rPr lang="hu-HU" sz="1200" dirty="0" err="1" smtClean="0">
                <a:solidFill>
                  <a:prstClr val="black"/>
                </a:solidFill>
              </a:rPr>
              <a:t>-e</a:t>
            </a:r>
            <a:r>
              <a:rPr lang="hu-HU" sz="1200" dirty="0" smtClean="0">
                <a:solidFill>
                  <a:prstClr val="black"/>
                </a:solidFill>
              </a:rPr>
              <a:t>  - Rózsák hétfője</a:t>
            </a:r>
          </a:p>
          <a:p>
            <a:pPr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200" dirty="0" smtClean="0">
                <a:solidFill>
                  <a:prstClr val="black"/>
                </a:solidFill>
              </a:rPr>
              <a:t>r </a:t>
            </a:r>
            <a:r>
              <a:rPr lang="de-DE" sz="1200" dirty="0" smtClean="0">
                <a:solidFill>
                  <a:prstClr val="black"/>
                </a:solidFill>
              </a:rPr>
              <a:t>Fastnachtsdienstag</a:t>
            </a:r>
            <a:r>
              <a:rPr lang="hu-HU" sz="1200" dirty="0" smtClean="0">
                <a:solidFill>
                  <a:prstClr val="black"/>
                </a:solidFill>
              </a:rPr>
              <a:t>, </a:t>
            </a:r>
            <a:r>
              <a:rPr lang="hu-HU" sz="1200" dirty="0" err="1" smtClean="0">
                <a:solidFill>
                  <a:prstClr val="black"/>
                </a:solidFill>
              </a:rPr>
              <a:t>-e</a:t>
            </a:r>
            <a:r>
              <a:rPr lang="hu-HU" sz="1200" dirty="0" smtClean="0">
                <a:solidFill>
                  <a:prstClr val="black"/>
                </a:solidFill>
              </a:rPr>
              <a:t>  - Húshagyókedd</a:t>
            </a:r>
          </a:p>
          <a:p>
            <a:pPr defTabSz="457200" fontAlgn="base"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200" dirty="0" smtClean="0">
                <a:solidFill>
                  <a:prstClr val="black"/>
                </a:solidFill>
              </a:rPr>
              <a:t>r </a:t>
            </a:r>
            <a:r>
              <a:rPr lang="de-DE" sz="1200" dirty="0" smtClean="0">
                <a:solidFill>
                  <a:prstClr val="black"/>
                </a:solidFill>
              </a:rPr>
              <a:t>Aschermittwoch</a:t>
            </a:r>
            <a:r>
              <a:rPr lang="hu-HU" sz="1200" dirty="0" smtClean="0">
                <a:solidFill>
                  <a:prstClr val="black"/>
                </a:solidFill>
              </a:rPr>
              <a:t>, </a:t>
            </a:r>
            <a:r>
              <a:rPr lang="hu-HU" sz="1200" dirty="0" err="1" smtClean="0">
                <a:solidFill>
                  <a:prstClr val="black"/>
                </a:solidFill>
              </a:rPr>
              <a:t>-e</a:t>
            </a:r>
            <a:r>
              <a:rPr lang="hu-HU" sz="1200" dirty="0" smtClean="0">
                <a:solidFill>
                  <a:prstClr val="black"/>
                </a:solidFill>
              </a:rPr>
              <a:t> -  Hamvazószerda</a:t>
            </a:r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 rot="21189065">
            <a:off x="6890974" y="4647133"/>
            <a:ext cx="2218684" cy="3152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50000"/>
              </a:lnSpc>
              <a:defRPr sz="1400">
                <a:solidFill>
                  <a:schemeClr val="tx2">
                    <a:lumMod val="50000"/>
                  </a:schemeClr>
                </a:solidFill>
                <a:latin typeface="Franklin Gothic Heavy" panose="020B0903020102020204" pitchFamily="34" charset="0"/>
              </a:defRPr>
            </a:lvl1pPr>
          </a:lstStyle>
          <a:p>
            <a:pPr defTabSz="457200" fontAlgn="base"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sz="1100" dirty="0" smtClean="0">
                <a:solidFill>
                  <a:srgbClr val="1F497D">
                    <a:lumMod val="50000"/>
                  </a:srgbClr>
                </a:solidFill>
              </a:rPr>
              <a:t>(De </a:t>
            </a:r>
            <a:r>
              <a:rPr lang="hu-HU" sz="1100" dirty="0" err="1">
                <a:solidFill>
                  <a:srgbClr val="1F497D">
                    <a:lumMod val="50000"/>
                  </a:srgbClr>
                </a:solidFill>
              </a:rPr>
              <a:t>Höhner</a:t>
            </a:r>
            <a:r>
              <a:rPr lang="hu-HU" sz="1100" dirty="0">
                <a:solidFill>
                  <a:srgbClr val="1F497D">
                    <a:lumMod val="50000"/>
                  </a:srgbClr>
                </a:solidFill>
              </a:rPr>
              <a:t>: </a:t>
            </a:r>
            <a:r>
              <a:rPr lang="hu-HU" sz="1100" dirty="0" err="1">
                <a:solidFill>
                  <a:srgbClr val="1F497D">
                    <a:lumMod val="50000"/>
                  </a:srgbClr>
                </a:solidFill>
              </a:rPr>
              <a:t>Viva</a:t>
            </a:r>
            <a:r>
              <a:rPr lang="hu-HU" sz="110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hu-HU" sz="1100" dirty="0" err="1" smtClean="0">
                <a:solidFill>
                  <a:srgbClr val="1F497D">
                    <a:lumMod val="50000"/>
                  </a:srgbClr>
                </a:solidFill>
              </a:rPr>
              <a:t>Colonia</a:t>
            </a:r>
            <a:r>
              <a:rPr lang="hu-HU" sz="1100" dirty="0" smtClean="0">
                <a:solidFill>
                  <a:srgbClr val="1F497D">
                    <a:lumMod val="50000"/>
                  </a:srgbClr>
                </a:solidFill>
              </a:rPr>
              <a:t>)</a:t>
            </a:r>
            <a:endParaRPr lang="de-DE" sz="11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148080" y="4728002"/>
            <a:ext cx="1612044" cy="415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50000"/>
              </a:lnSpc>
              <a:defRPr sz="1400">
                <a:solidFill>
                  <a:schemeClr val="tx2">
                    <a:lumMod val="50000"/>
                  </a:schemeClr>
                </a:solidFill>
                <a:latin typeface="Franklin Gothic Heavy" panose="020B0903020102020204" pitchFamily="34" charset="0"/>
              </a:defRPr>
            </a:lvl1pPr>
          </a:lstStyle>
          <a:p>
            <a:pPr defTabSz="457200" fontAlgn="base"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Pct val="75000"/>
              <a:buFont typeface="Wingdings" pitchFamily="2" charset="2"/>
              <a:buNone/>
            </a:pPr>
            <a:r>
              <a:rPr lang="hu-HU" dirty="0">
                <a:solidFill>
                  <a:srgbClr val="1F497D">
                    <a:lumMod val="50000"/>
                  </a:srgbClr>
                </a:solidFill>
              </a:rPr>
              <a:t>http://de.uw.hu/</a:t>
            </a:r>
            <a:endParaRPr lang="de-DE" dirty="0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6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TK1pNer0iCL9XGuqahT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nWwQLGmEOEJejw86OS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ZphIxPhBEWWYcJG55Wf0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lnSpc>
            <a:spcPct val="100000"/>
          </a:lnSpc>
          <a:spcBef>
            <a:spcPts val="0"/>
          </a:spcBef>
          <a:defRPr sz="1050" dirty="0" smtClean="0">
            <a:latin typeface="+mn-lt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129</Words>
  <Application>Microsoft Office PowerPoint</Application>
  <PresentationFormat>Diavetítés a képernyőre (16:9 oldalarány)</PresentationFormat>
  <Paragraphs>35</Paragraphs>
  <Slides>1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3" baseType="lpstr">
      <vt:lpstr>1_Larissa</vt:lpstr>
      <vt:lpstr>think-cell Folie</vt:lpstr>
      <vt:lpstr>PowerPoint bemutató</vt:lpstr>
    </vt:vector>
  </TitlesOfParts>
  <Company>IT Services Hungary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Gábor</dc:creator>
  <cp:lastModifiedBy>Gábor</cp:lastModifiedBy>
  <cp:revision>1</cp:revision>
  <dcterms:created xsi:type="dcterms:W3CDTF">2016-01-05T12:41:51Z</dcterms:created>
  <dcterms:modified xsi:type="dcterms:W3CDTF">2016-01-05T12:42:11Z</dcterms:modified>
</cp:coreProperties>
</file>