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3100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8754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9841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653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895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8366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8300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9999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6947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7638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6075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4366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721739" y="242682"/>
            <a:ext cx="38218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cap="none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Fußball-WM</a:t>
            </a:r>
            <a:endParaRPr lang="hu-H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églalap 2"/>
          <p:cNvSpPr/>
          <p:nvPr/>
        </p:nvSpPr>
        <p:spPr>
          <a:xfrm rot="21028532">
            <a:off x="166756" y="1489102"/>
            <a:ext cx="271709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err="1" smtClean="0"/>
              <a:t>jemanden</a:t>
            </a:r>
            <a:r>
              <a:rPr lang="hu-HU" dirty="0" smtClean="0"/>
              <a:t> mit 2:1 </a:t>
            </a:r>
            <a:r>
              <a:rPr lang="hu-HU" dirty="0" err="1" smtClean="0"/>
              <a:t>schlagen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valakit 2:1-re megver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 rot="303228">
            <a:off x="4120905" y="3924020"/>
            <a:ext cx="1242648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der </a:t>
            </a:r>
            <a:r>
              <a:rPr lang="hu-HU" dirty="0" err="1" smtClean="0"/>
              <a:t>Gegner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ellenfél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 rot="200426">
            <a:off x="3556314" y="1489673"/>
            <a:ext cx="1119217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err="1" smtClean="0"/>
              <a:t>das</a:t>
            </a:r>
            <a:r>
              <a:rPr lang="hu-HU" dirty="0" smtClean="0"/>
              <a:t> </a:t>
            </a:r>
            <a:r>
              <a:rPr lang="hu-HU" dirty="0" err="1" smtClean="0"/>
              <a:t>Finale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döntő 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 rot="464104">
            <a:off x="2143622" y="2240152"/>
            <a:ext cx="2194447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err="1" smtClean="0"/>
              <a:t>jemanden</a:t>
            </a:r>
            <a:r>
              <a:rPr lang="hu-HU" dirty="0" smtClean="0"/>
              <a:t> </a:t>
            </a:r>
            <a:r>
              <a:rPr lang="hu-HU" dirty="0" err="1" smtClean="0"/>
              <a:t>verwarnen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valakit figyelmeztet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 rot="21108044">
            <a:off x="4508163" y="4771482"/>
            <a:ext cx="1711046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err="1" smtClean="0"/>
              <a:t>ein</a:t>
            </a:r>
            <a:r>
              <a:rPr lang="hu-HU" dirty="0" smtClean="0"/>
              <a:t> Tor </a:t>
            </a:r>
            <a:r>
              <a:rPr lang="hu-HU" dirty="0" err="1" smtClean="0"/>
              <a:t>schießen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gólt lő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Téglalap 7"/>
          <p:cNvSpPr/>
          <p:nvPr/>
        </p:nvSpPr>
        <p:spPr>
          <a:xfrm rot="21225335">
            <a:off x="3486676" y="3082535"/>
            <a:ext cx="151163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err="1" smtClean="0"/>
              <a:t>das</a:t>
            </a:r>
            <a:r>
              <a:rPr lang="hu-HU" dirty="0" smtClean="0"/>
              <a:t> </a:t>
            </a:r>
            <a:r>
              <a:rPr lang="hu-HU" dirty="0" err="1" smtClean="0"/>
              <a:t>Halbfinale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elődöntő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0" name="Téglalap 9"/>
          <p:cNvSpPr/>
          <p:nvPr/>
        </p:nvSpPr>
        <p:spPr>
          <a:xfrm rot="21236836">
            <a:off x="5679583" y="5899733"/>
            <a:ext cx="2372765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der </a:t>
            </a:r>
            <a:r>
              <a:rPr lang="hu-HU" dirty="0" err="1" smtClean="0"/>
              <a:t>Fehlpass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hibás labdaátadás/passz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Téglalap 10"/>
          <p:cNvSpPr/>
          <p:nvPr/>
        </p:nvSpPr>
        <p:spPr>
          <a:xfrm rot="21366363">
            <a:off x="6247960" y="4015695"/>
            <a:ext cx="1880836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der </a:t>
            </a:r>
            <a:r>
              <a:rPr lang="hu-HU" dirty="0" err="1" smtClean="0"/>
              <a:t>Schiedsrichter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bíró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5" name="Téglalap 14"/>
          <p:cNvSpPr/>
          <p:nvPr/>
        </p:nvSpPr>
        <p:spPr>
          <a:xfrm rot="576075">
            <a:off x="7432763" y="4879918"/>
            <a:ext cx="1261884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die </a:t>
            </a:r>
            <a:r>
              <a:rPr lang="hu-HU" dirty="0" err="1" smtClean="0"/>
              <a:t>Abwehr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védelem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3" name="Szövegdoboz 12"/>
          <p:cNvSpPr txBox="1"/>
          <p:nvPr/>
        </p:nvSpPr>
        <p:spPr>
          <a:xfrm rot="406892">
            <a:off x="4026718" y="5805946"/>
            <a:ext cx="1269450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dirty="0" smtClean="0"/>
              <a:t>der </a:t>
            </a:r>
            <a:r>
              <a:rPr lang="hu-HU" dirty="0" err="1" smtClean="0"/>
              <a:t>Eckstoß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szöglet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7" name="Téglalap 16"/>
          <p:cNvSpPr/>
          <p:nvPr/>
        </p:nvSpPr>
        <p:spPr>
          <a:xfrm rot="464104">
            <a:off x="133779" y="2898814"/>
            <a:ext cx="2838021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die </a:t>
            </a:r>
            <a:r>
              <a:rPr lang="hu-HU" dirty="0" err="1" smtClean="0"/>
              <a:t>Weltmeisterschaft</a:t>
            </a:r>
            <a:r>
              <a:rPr lang="hu-HU" dirty="0" smtClean="0"/>
              <a:t> (WM)</a:t>
            </a:r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világbajnokság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8" name="Téglalap 17"/>
          <p:cNvSpPr/>
          <p:nvPr/>
        </p:nvSpPr>
        <p:spPr>
          <a:xfrm rot="21426887">
            <a:off x="5307504" y="3105576"/>
            <a:ext cx="1330814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der </a:t>
            </a:r>
            <a:r>
              <a:rPr lang="hu-HU" dirty="0" err="1" smtClean="0"/>
              <a:t>Freistoß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szabadrúgás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9" name="Téglalap 17"/>
          <p:cNvSpPr/>
          <p:nvPr/>
        </p:nvSpPr>
        <p:spPr>
          <a:xfrm rot="21426887">
            <a:off x="4563904" y="2031747"/>
            <a:ext cx="172111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der </a:t>
            </a:r>
            <a:r>
              <a:rPr lang="hu-HU" dirty="0" err="1" smtClean="0"/>
              <a:t>Platzverweis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kiállítás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0" name="Téglalap 6"/>
          <p:cNvSpPr/>
          <p:nvPr/>
        </p:nvSpPr>
        <p:spPr>
          <a:xfrm>
            <a:off x="6028210" y="5086925"/>
            <a:ext cx="1280094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der </a:t>
            </a:r>
            <a:r>
              <a:rPr lang="hu-HU" dirty="0" err="1" smtClean="0"/>
              <a:t>Torwart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kapus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1" name="Téglalap 17"/>
          <p:cNvSpPr/>
          <p:nvPr/>
        </p:nvSpPr>
        <p:spPr>
          <a:xfrm rot="21426887">
            <a:off x="5515960" y="1301844"/>
            <a:ext cx="1277914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der </a:t>
            </a:r>
            <a:r>
              <a:rPr lang="hu-HU" dirty="0" err="1" smtClean="0"/>
              <a:t>Einwurf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bedobás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9" name="AutoShape 2" descr="data:image/jpeg;base64,/9j/4AAQSkZJRgABAQAAAQABAAD/2wCEAAkGBxQQEBUUEBQUFBUXFhQWFxYUFBUWGBUcHRUYFxQbGRQZHCghGB8xHRcVITEiJSkrLy4uFx8zODMsNygtLisBCgoKDg0OGxAQGy0kICQyLCwsLC8sLjcvLSwsNCwvNCw0LCwsKywsNDAvLCwsLywsLCwsLCwsLDAsLCwsLCwtN//AABEIALwBDAMBIgACEQEDEQH/xAAcAAEAAgMBAQEAAAAAAAAAAAAABgcEBQgDAQL/xABLEAABAwICBgQHDQYFBAMAAAABAAIDBBEFEgYHITFBURMiYXEyUoGRobHBFBcjQlRyc4KSk7LR0hUzNWKi4SVDU7PwCBYk8URj0//EABoBAQADAQEBAAAAAAAAAAAAAAADBAUCAQb/xAAwEQACAgEBBQYFBAMAAAAAAAAAAQIDEQQSITFBYQUTFFFx8CIygaGxM5HB0ULh8f/aAAwDAQACEQMRAD8AvFERAEREAREQBERAEREAREQBERAEREAREQBERAEREAREQBERAEREAREQBERAEREAREQBERAEREAREQBERAEREAREQBERAERYOL4xBSMz1MrI28Mx2nsa3e49gQGcirPEtclMw2ggmlHjHLGD3A3d5wFrna7QP/hHyzj/APNeOSXEkrqnY8QWS3UVSUmuWSZ+SLD3PdyE/pJ6LYO0qTQacSZby0zWu8Vs+e31ujG1V7NZTX80juemsh8y+6Jqirqu1qxxGxhzHk2W58vVsF5YdrehfIGzwSRNJtnDg8N7XCwNu66lrsjYsx/D/khawWUi/EUgc0OaQQQCCNoIIuCCv2pDwIiIAiIgCIiAIiIAiIgCIiAIiIAiIgCIiAIiIAiLAlxqmYbPqIWnkZWA+a6Az18JWE/GIBG6UzRdGwXc4PaQB22Kp7TbWDJWkxU+aOn3E7ny/O8Vv8vn5ICV6Y6yWQXiocskm4ynbGznlseufQO3cqixOslqZDJO90jzvc83t2DgB2DYvrF9bCXuDWgkk2AAuSTusFVv1Ua9y4m72Z2Hbq13s/hh5836f3+TWuYpJo1oPLVWklvFDzt13/NB3DtPpUz0U0DbFaWrAdJvEe9rPneMezcO1TunoTIeQ4n8l85f2nZdZ3Wn3yfP+v74FvVaqjTx7rTJJLi/fH1/Yi+HYFHAwsp4w0AXceOwbXOdx8qgWL4y+e4ZeNnIeEe8+welXDpfK2loJQzYXjoxzJeLE3+bmPkVO+5lr6LsyNXx2van9l78z52y5zZp/cye5luPcy+spCSABckgAcydgWsQlx6vyf2bTX4Mt5A4gegBSFYeD0Qp6eKIfEY1veQNp891mIAiIgCIiAIiIAiIgCIiAIi12L45BSi88jWk7m73HuaNq8ckllnjaW9mxRQWp1lRA/BwyO7XFrfQLlYZ1mO4U7fvT+lV3q6Vz/JE9RWuZYyKvItZnj0/2ZPzatxh2n9LKbPL4T/9gGX7TSQPLZdR1NUuDPVfW+ZK0X4jkDgC0hwO0EG4PcQtXjuMdA0CNvSSvOSNgNszrX2n4rQAS522wHE2BnJTMxDEoqdhfM9rGi21xA37ht49nFRnGtKKroXOoaKaV1up0mWEE88kjhIR9Ue1ZFDhVniaod00/jkdWLmIWH92O3wjxJ4bMBAcw6bYji0zj+0vdLW38FzHMiG3ZlaBlPft71FIYS82aNq680gxeCip3S1RGTcGmxMjrEhjWnwibHZ332LnHGK5k9RJLHDFTtedkcTQ1rQN2wbL8SRYXvsQGJh9G2Ic3cXflyW1gjvtK8aSDi7yD81uMKw2SpkEcQuTx4NHEuPALP1WsUE1F+rPq+yOw4uPidXuit6T/L6dOfPcfmgonzyCOJpc47gPSSeAVraLaLx0Tcxs+Yja/l2M5Dt3n0LI0cwGOijys6zz4byNrj2chyC3FJKx0hYXAuaGuczc6xvlNuRsRfsIXylltuts7mlbve99D3tXth3J117oL7/66fuZVHSF+07G+tbZrQBYbl8jIIFty0ml2PmhiY8MD8z8li7Lbqk33HkvqdFoadDX15v3y6Hyttud74Eb1gVnSytiHgxi5+cR7B6yon7mXybHC9xc5oJcSSc28naeC/H7Y/kH2v7Kz4ynz+zK3ia/M9PcykGhOEdLVB7h1Yuv9b4g8+36qwqVmdjXWtcAqxdG8O9zwAEdZ3Wd3ncPILelWE8rKJk8rJtURF6ehEXxxsNqA+ooDiOsgMlc2GISMBsHl5bm5kDKdnJY3vmP+Tt+9P6VWerpTxn7Mheor8yx0UW0Q0rNfJI0xCPI1rrh5de5I5DkpSpoTjNbUeBJGSksoIiLs6CIiAjWm+k3uGEBljNJcMB2hoHhOI7Liw4k96p2oqnSPL5HFznG5c43J8q2unuJ9PXym92sPRN7Mux39WZR7OsbU2Oc+iMq+1zl0RkZ0zr0wegfVTshj8J5tc7mje4nsABKt2g0Ao42APjMruL3udt7mtIAXNWnnZwOaqZWcCns6zcFw99VOyGPe47T4oG1zj3D2KXac6Dsp4XVFLcNZtkjJLgG+M0nbs4g8O7a0FyUGH1OIzjYGuy8y1vAdrn7PIF3HTS7xQl7R3GiXebDMvTvTmnwGnZTQMEk+XqRXsGNvtfIe03Nt5N929fnVzWS11O2uqwzpXh8cYY3K1kQcL2BJN3Pbcm+3KwcFzjjeKyVlRJUTnNJI4ucfQAOwAADsAXT2r+INwqjA+TxHyubmPpJWukksI1EsEhWvx7G4aGB09Q7KxuwAbXPcfBa0cSf7nYF9xvF4qKB09Q7Kxo28yeDWjiTwC5w0y0tlxOo6STqsbcRRXuIwbX28XGwufYF6D30s0qmxKfpZjlaLiOIHqxt9rubuPdYLwoab4zvIPaVi4dS7nO8g9pW+w2ifPII4xdx8wHEk8AqGq1OE4p+rPqexuyopeJ1HBb0n+X/AAZOE4c+plEcQuTvPBo4knkrb0fweOkiyR7Sdr3ne4+wcgsTR/CWUkeRm1x2vcd7j7ByCyKqre+RtPTbZn7zvETeLnfl/a/ytsrdbaqalu973098TntXtZ6h7Md0F9/fJG6oPhZSxu5ljIeXFrR2neeQ7wsnGcN6UBzHdHMy5ikAvlJ3hw2Z2GwDm8ewgEbDCcObTRNjZuFyXHe5x2uce0lJd6+s0Ohr0lezHjzfn75I+bnNyeWQPRvWlTSVApqlrqWYlrbPOaNxIBblkA2XBFswG8cV7a1KgujY1vgseC49paQPXbyqjdaIb+0MzLdaClcbc+haPUArU1Z4uMVw50U5zSxDopDxc0g9E/vsCL82XVm2G3BxIbI7UWiKZ0zr8VcTopHRv8Jji094Nl5Z1hYMYtnQrD+kjhcR1Wsa49p4D/nJTpaLQiMDD6e3GJhPlC3q3q/kXojah8qCIi7Ogq11iaWZi6lp3bBslcOJ8QH1+bmtnrD0u9ytMEDvhnjrOH+U08fnHhy38lUedZ+rv/wj9Sjqb8fBH6mRnTOsfOmdZ2CjksTVI688/wBGz8RVnqq9Tzr1FR9HH+NytRbGk/SX1NTS/pr6hERWSwEREBX9Xquie9zhUTAuc5xu1h2kkngOa182qh3xKofWiPrD1aCKB6ap8iB6ap8iC6FaDyUFS6WWSOQdGWNyhwIJcCSQewW38VOkWBjWMQ0cRlqHhrR5S48A1u8lSRhGuOFwO4wjXHC4Gt0/rmw4fPm3yMdEweM54LQB6T5FXmuyf3FglLRsPhuja7tEbMz/ADvLD51rcR0lkxTEacO6sXTwtjjvewMjQS7m4/27/D/qUqgamkivtbFI8j5zw1p/od5lHVNWScl6EdVism5LluKkwnDZKqZkMDc0j3ZWj0knkAASTyC6RwmKfCMNaKmamkjp2bXOEsdm7w0PGbMd7R1ATsCiOpXAmU1NJX1Fml4cGOdsEcTSc7r8LkeZvaoTrM07dic3RxEtpYz1G7jIdo6Rw9Q4DtJU5YMTTzTaXFZ8zrshZfoor3tzc7m88+G4duqw2lzdZ27gOf8AZY+EYa+d9mNLuwC//pbkRlrshFnA5bdt7WVe+xpYRr9maSE57dnBcF/Pp+TOpIXSPDGC7ibAKz9HMLbSx2Fi8+G7n2DsUe0aw4QNzO/eOG0+KPFCzNI9JW0UVxZ0rv3bOfNx/lHp3L5vUud81VX/ANLfaPaPe/BF/CvuZGnGmbaCPJHZ07x1W+IPHd7BxPYvbUxpvTSufDUHJVvNxI+wEw8UH4rt5I47xyFGYlVvlkc+Rxe9xu5x3k+zuW51cYT7rxSliIu3pA9+y4ys67r94bbyre0OhhpYYW9vi/fIwJzcmdSS6RRm4p2S1J5wNBZv2/DPLY/JmvsKwqmWtkDgxlPBcGzpJHzOB4XjY1rf6yt09/JeDirxwch6R4bPS1L4asHpWkAkknMALNLXHe2wFuxTLUVihhxVsR8GoY+M8szWmRh/pI+srH1x6IitozPG34enaXC298Y2vZ222uHcRxVO6rWuOMUeTf0oPkDSXf0goCzdaVD0NdmG6WNr/KLsd6m+dRDOrK12w7KZ/bK3zhp9iqzOsfURxYzG1K2bWjonQn+HUv0MfqW7Wj0I/htL9DH6lvFrQ+VGtX8i9Ao1pvpS3D4dlnTPuI2H0ucPFHp3LP0lx6Kgp3TSnsa0b3u4NH58Auf8ZxeSrndNMbud5mjg1o4Af83qDUXbCwuJBqdR3awuJ8qKp0j3PkcXOcS5zjvJO8leuHUclRK2KFuZ7zYD1kngANpKwIgXuDWguc4hoA2kkmwAHO6vTQDREUEWeQA1EgGc78g3hjT6zxPcFQppdkunMoUVO2XTmVfpngzaGdkLTmPQsc93jOLnZiBwGwADsWhzqX64Hf4iPoI/xPUHzrm2KU2kcXJRm0izNTJvUVH0cf43K2FUepN3/kVH0cf4yrcWlpf0kaek/SX1CIisFkIiIAiKA6xdYDaEGCmIdUEbTvbCCN5HF1jcDynkeZSUVlnM5qCyzbaZaaw4c2x+EmIu2IHb2F5+K30ngqNx7H5q6XpKh+Y7mtGxrBya3h6ytXU1bpXufI4ve4kuc43JPMleWdZ1tsrPQyb7pWehvNFZLV9Jf5TB/utVla6dHYauJskt2vijkc2Rtr2FnOaQd4tfuVfaEaN1NbUMdA2zI3sc6V1wxuVwda/xnbNw9CufTylEkAzeCS6N3c9pB9QVnSRaiy3ootReSqNJqarxJjaOgj6GhiDWmWW8bJcgGUi4u5gtsyg3O3ktdhWrqCPbO50x5bWM8wNz51OqOsknhY2xzWAk+c3quF+VwVuKHBW75DfsbsHlP5K0XSN0GGWAjgjAHisbYDzesqOY1hQhqjKRZx2EeK4bHecW9KuanjawWYA0cgLKHaeYXnuRYZhmBOwBzd9zw2esqHUV7dbijuFjg9z47iEVOLNgjLnbeQ4uPAKvcar3SPMkhu927sHAAcgpJNg1XUOuyCWTYcoY29xzA9q1E2g2Jvdc0VR9g7FDpNKqVl8X7wJSyRglW/8A9PeDkzT1ZHVY3oWdrnEOf5mgD66iVDqtxOU29zGMc5XsaPNe/oV76vMKZSYbTxx8WB7zaxMjtsl+0Hq7fFtwVw4JISvi+IgFr7DuUM1c6IU1FH00TSZZC8Oe7aQBI4ZWD4rdg7TsupXW1YhjfK7wY2uee5oLj6l46O0pjigjd4TWMzfOtd/pugItrxktDTDj0jz5mge1VDnVi68669TBEPiRuefrusPQz0qs86zNQs2Mx9VvtZ0toN/DaX6GP1LZ4nXx00T5ZnBrGAlxPqA4ngBxWr0D/hlJ9BH+FarW6f8ACZvnQ/7rVfzswz0NPOzXnyRUmmOlD8RqDI67Y23ETPEb2/zHYSfyWhzrwzr62Uggg2I2gjYRysVlyzJ5ZiyzJ5Zdmq/QvoGiqqW/CuHwbCP3bSN5HB59A7yrGXLv/cVX8qqfv5f1J/3FV/Kqn7+X9StwvjBYSL9ephXHZUSY65XWxIfQR/ieoJnXyqrZJXZpXvkda2Z7nPNuAu4krxzqrZ8UmylY9ubl5lpajnXqKn6Nn4yrhXKlJiMsJJhkkjJ2ExvcwnvLSLqc6qcYnlxNjZZ5ntyS9V8r3DY3ZsJsrVFqSUMF3TXqKUMF5IiK6aAREQEQ1k6XDDab4Mgzy3bEDwt4TyOQuO8kLneaoc9xc8lziSS4m5JO8k8Vu9YmkBrsQleDeNhMUfLK0kXHebu8qjWZUbpOUjOvk5y6HvnW20aipXzA18rooW7SGMe50n8oLQcvafNzGizJmUaWGQqOHk6EotZOEwxtjie5jGizWtp5QB/St1T4rBi1HL7kfnAJbta5pDwA5uxwB4jb3rmHMp1qi0oFFW9HKbQz2Y4nc1/+W7s2ktPzuxWYXNvDLld7bwyS0dX0EpLtkchAdf8Ay5NjRfkHWA7HN/mUupahRPXbhj4KaaaG+SXKH2+KS9of5CPaqrwDWJV0oDXETsG4SXuB2PG3z3VktnSEUq0mONNYXxtHwcNjIbfvH2BEY7A0hzuZLW+Mq+ptcceTbA9r7bOsHMB4FxsDlvvsLqzsJjbDE1jTmAFy42u9xJc95txLiXHvQHvgmHiFlz4bt/YOAWzusZsq9BIgPW61NH/49Q+I/u5i6aI8n75493P4Uc88nBq2WdYuJUwmjy3LSCHMe3fG8bWOHaDwOwgkHYUBnXX5JUCrNalHTl0VT0nTxucyRsTM7czTY5Xlw2cdu0bjuURx7XW4gtooMv8APMbkd0bdnnJ7kBaeMSdJJHANxIll7I2OBA+tJkbbiA/kt9hLbkuO4bB7fYqm1P4rUVraiSdxlkfKxocQBsDCcosLBouTYbBmPNTXWfjJw7DC2K+eU9C13LMCXu78odbtIXjeFk8k8LJTWnONe7MQnlabsLsrPmN6rSO+1/KtFnXhmTMs5rLyZUll5Z1FoD/C6T6CP8K1OuE2wib50P8AutW11ffwuj+gj/Ct5PA2QZXta4cnAEdmwq/jMcGns5hjockZ0zrq79kQf6EP3bPyT9kQf6EP3bPyUHhupV8H1OUc6Z11d+yIP9CH7tn5J+yIP9CH7tn5J4bqPB9TlHOvudTfXXC2PEg2NrWDoIzZrQ0eE/gFAcyglDDwVpV7Lwe2dTfU27/Fo/o5vwrY6iKdktRUiRjXgRR2zNDrdc81dMGHRRuzMija7m1jQe3aApqqeEixTRwnkykRFbLwWBjzpBSzmBpfL0UnRtFrufkOQbe2yz0QHMHvd4p8jk+1F+tPe7xT5HJ9qL9a6fRRd1Eh7iJzB73eKfI5PtRfrT3u8U+Ryfai/Wun0TuojuInMHvd4p8jk+1F+tPe7xT5HJ9qL9a6fRO6iO4iQjQ6Kpq8PfSYxTPaQzoy95YRMw3AN2uJDxsuT2Ecbc66c6Jy4VVuhlBLTd0UnCRl9hvz4EcD5F2CtTpLo5T4jAYauMPbvadzmG1g5jvin/hupUSrccZK7tWOlfuimEMjvhYQG7d72bmO7bbAfJzUV031S1lA4up2uqoNpD423e0X3PjG3yjZ3blCsGnmina6mzdIDsABN+YI4jmh6dNx1iyG1ar+kxyUNHSwPabAnI5jwDxG8H0eUrNZpEPEm+6cvQTYVSj2m+mDMOpi+4MrgWws5ut4RHijefIOK1b9IH26lPK42NszomDsvd9/QVSuk9fPUVL31dxJuykWDACbNaOW09+/ivAayaUvcXOJLnEkk7ySbkle2HUMlRKyKFhfI9wa1rRckn/m/gt/odoHWYo4e547RXs6Z/VjbvvY73nZazb9tt66M0B1fU2Es+D+EnIs+dws48w1u3I3sHlJQH61caHtwujZGbGU9aRw3ZiBmseO4C/JoWs1zYJUVtJCylidK5s4cQ0tFh0bxfrEcSPOrAReNZWDySysHMHvd4p8jk+1F+tPe7xT5HJ9qL9a6fRR91Ei7iJpNCqR8GHUscrSx7IY2uabXaQNo2bFu0RSkwREQBERAUtre0SrazEBJS075WdDG3M0sAuHPJHWcDxHnUJ97vFPkcn2ov1rp9FG603kidMW8lS6l9GauinqHVcDog6NgaXFhuQ4kjquKtpEXaWFg7jHZWEERF6dBfl9+Fl+kQGJJ0vCyxJDU8LLbIgNA81nCy/ANb/KpEiA0kZquNllRGfjZbFEB4x5+Nl+Z3vHgtB8qyEQGlqaqpHgxjzKN4rFUS3z0zHduSx+0NqnyICnKjB6kHq07vOfyWN+zKz5MftH9KuxEBTEeEVR307h5T+S2dJo+4kGWijkI3GVnSW7g4WCtREBHqKpqgAOiAA2ABtgO4BbanklPhNA8qy0QHwLxqc9uovdEBHqo1V+qlKar4ykKIDwps9uuvdEQH4fm4WWNJ03DKsxEBqpDU8Mqx3Gs4ZFvUQGhaa3jkXvGarjlW3RAYMfTccqyWZuNl6ogCIiAIiIAiIgCIiAIiIAiIgCIiAIiIAiIgCIiAIiIAiIgCIiAIiIAiIgCIiAIiIAiIgCIiAIiIAiIgCIiAIiIAiIgCIiAIiIAiIgCIiAIiIAiIgCIiAIiIAiIgCIiAIiI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2" name="Picture 4" descr="http://img4.bilder-hochladen.tv/ueo8ZkU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6817">
            <a:off x="307975" y="3817648"/>
            <a:ext cx="3108836" cy="26969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  <a:extLst/>
        </p:spPr>
      </p:pic>
      <p:pic>
        <p:nvPicPr>
          <p:cNvPr id="1030" name="Picture 6" descr="http://images.zeit.de/sport/fussball/2010-02/fussball-hsv-bayern-muenchen/fussball-hsv-bayern-muenchen-540x30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52" r="13527" b="9598"/>
          <a:stretch/>
        </p:blipFill>
        <p:spPr bwMode="auto">
          <a:xfrm rot="160516">
            <a:off x="6858710" y="1115517"/>
            <a:ext cx="2007614" cy="2380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76326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Office PowerPoint</Application>
  <PresentationFormat>Diavetítés a képernyőre (4:3 oldalarány)</PresentationFormat>
  <Paragraphs>31</Paragraphs>
  <Slides>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2" baseType="lpstr">
      <vt:lpstr>Office-téma</vt:lpstr>
      <vt:lpstr>PowerPoint bemutató</vt:lpstr>
    </vt:vector>
  </TitlesOfParts>
  <Company>IT Services Hungary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Ani</dc:creator>
  <cp:lastModifiedBy>Gábor</cp:lastModifiedBy>
  <cp:revision>11</cp:revision>
  <dcterms:created xsi:type="dcterms:W3CDTF">2014-04-04T18:16:57Z</dcterms:created>
  <dcterms:modified xsi:type="dcterms:W3CDTF">2016-01-05T10:51:07Z</dcterms:modified>
</cp:coreProperties>
</file>