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6" r:id="rId1"/>
  </p:sldMasterIdLst>
  <p:sldIdLst>
    <p:sldId id="257" r:id="rId2"/>
    <p:sldId id="258" r:id="rId3"/>
  </p:sldIdLst>
  <p:sldSz cx="9144000" cy="5143500" type="screen16x9"/>
  <p:notesSz cx="6858000" cy="9144000"/>
  <p:custDataLst>
    <p:tags r:id="rId4"/>
  </p:custDataLst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182" y="-33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bgerundetes Rechteck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Abgerundetes Rechteck 9"/>
          <p:cNvSpPr/>
          <p:nvPr/>
        </p:nvSpPr>
        <p:spPr>
          <a:xfrm>
            <a:off x="418597" y="325622"/>
            <a:ext cx="8306809" cy="233172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722376" y="1365155"/>
            <a:ext cx="7772400" cy="13716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0" name="Untertitel 19"/>
          <p:cNvSpPr>
            <a:spLocks noGrp="1"/>
          </p:cNvSpPr>
          <p:nvPr>
            <p:ph type="subTitle" idx="1"/>
          </p:nvPr>
        </p:nvSpPr>
        <p:spPr>
          <a:xfrm>
            <a:off x="722376" y="2763774"/>
            <a:ext cx="7772400" cy="6858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2920" y="397764"/>
            <a:ext cx="8183880" cy="314096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bgerundetes Rechteck 13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bgerundetes Rechteck 10"/>
          <p:cNvSpPr/>
          <p:nvPr/>
        </p:nvSpPr>
        <p:spPr>
          <a:xfrm>
            <a:off x="418597" y="325622"/>
            <a:ext cx="8306809" cy="3255997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44" y="3696462"/>
            <a:ext cx="8183880" cy="507492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44" y="4218363"/>
            <a:ext cx="8183880" cy="315468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14352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55360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7224" y="434578"/>
            <a:ext cx="3931920" cy="59412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52169" y="434578"/>
            <a:ext cx="3931920" cy="59412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607224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52169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38784" y="400050"/>
            <a:ext cx="2971800" cy="6858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5538847" y="1085852"/>
            <a:ext cx="2971800" cy="3154584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761373" y="697608"/>
            <a:ext cx="4626159" cy="35433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bgerundetes Rechteck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Eine Ecke des Rechtecks abrunden 10"/>
          <p:cNvSpPr/>
          <p:nvPr/>
        </p:nvSpPr>
        <p:spPr>
          <a:xfrm>
            <a:off x="6400801" y="325622"/>
            <a:ext cx="2324605" cy="325755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759042"/>
            <a:ext cx="8229600" cy="78867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400050"/>
            <a:ext cx="2240280" cy="315861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21480" y="326826"/>
            <a:ext cx="5925312" cy="325755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 smtClean="0"/>
              <a:t>Bild durch Klicken auf Symbol hinzufügen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2920" y="397764"/>
            <a:ext cx="8183880" cy="314096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400054"/>
            <a:ext cx="1981200" cy="3943349"/>
          </a:xfrm>
        </p:spPr>
        <p:txBody>
          <a:bodyPr vert="eaVert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3400" y="400052"/>
            <a:ext cx="5943600" cy="394335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bgerundetes Rechteck 8"/>
          <p:cNvSpPr/>
          <p:nvPr/>
        </p:nvSpPr>
        <p:spPr>
          <a:xfrm>
            <a:off x="418597" y="325622"/>
            <a:ext cx="8306809" cy="41148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elplatzhalter 12"/>
          <p:cNvSpPr>
            <a:spLocks noGrp="1"/>
          </p:cNvSpPr>
          <p:nvPr>
            <p:ph type="title"/>
          </p:nvPr>
        </p:nvSpPr>
        <p:spPr>
          <a:xfrm>
            <a:off x="502920" y="3739193"/>
            <a:ext cx="8183880" cy="78867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502920" y="397764"/>
            <a:ext cx="8183880" cy="3140964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2"/>
          </p:nvPr>
        </p:nvSpPr>
        <p:spPr>
          <a:xfrm>
            <a:off x="3776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0DCC9A44-7B41-460B-98DB-CF4D42C99769}" type="datetimeFigureOut">
              <a:rPr lang="hu-HU" smtClean="0"/>
              <a:pPr>
                <a:defRPr/>
              </a:pPr>
              <a:t>2014.09.06.</a:t>
            </a:fld>
            <a:endParaRPr lang="hu-HU" dirty="0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3"/>
          </p:nvPr>
        </p:nvSpPr>
        <p:spPr>
          <a:xfrm>
            <a:off x="6062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8348328" y="45839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2787C72F-0298-4D6E-A9E6-7CABA5B1B56E}" type="slidenum">
              <a:rPr lang="hu-HU" smtClean="0"/>
              <a:pPr>
                <a:defRPr/>
              </a:pPr>
              <a:t>‹Nr.›</a:t>
            </a:fld>
            <a:endParaRPr lang="hu-HU" dirty="0"/>
          </a:p>
        </p:txBody>
      </p:sp>
      <p:graphicFrame>
        <p:nvGraphicFramePr>
          <p:cNvPr id="10" name="Objekt 9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00981316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think-cell Folie" r:id="rId15" imgW="270" imgH="270" progId="TCLayout.ActiveDocument.1">
                  <p:embed/>
                </p:oleObj>
              </mc:Choice>
              <mc:Fallback>
                <p:oleObj name="think-cell Folie" r:id="rId1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e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0288315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4" name="Kép 1" descr="Mohnstrudel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2712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Kép 2" descr="Apfelstrudel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992" y="502712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Kép 3" descr="Bisquitroulade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00" y="502712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Kép 4" descr="Cremeschnitte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62506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Kép 7" descr="Schwarzwäldertorte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00" y="2662506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Szövegdoboz 8"/>
          <p:cNvSpPr txBox="1">
            <a:spLocks noChangeArrowheads="1"/>
          </p:cNvSpPr>
          <p:nvPr/>
        </p:nvSpPr>
        <p:spPr bwMode="auto">
          <a:xfrm>
            <a:off x="539552" y="1987422"/>
            <a:ext cx="1905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r  Mohnstrudel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mákos rétes</a:t>
            </a:r>
          </a:p>
          <a:p>
            <a:pPr eaLnBrk="1" hangingPunct="1"/>
            <a:endParaRPr lang="hu-HU" altLang="de-DE">
              <a:latin typeface="Garamond" pitchFamily="18" charset="0"/>
            </a:endParaRPr>
          </a:p>
        </p:txBody>
      </p:sp>
      <p:sp>
        <p:nvSpPr>
          <p:cNvPr id="8201" name="Szövegdoboz 9"/>
          <p:cNvSpPr txBox="1">
            <a:spLocks noChangeArrowheads="1"/>
          </p:cNvSpPr>
          <p:nvPr/>
        </p:nvSpPr>
        <p:spPr bwMode="auto">
          <a:xfrm>
            <a:off x="2594993" y="1987421"/>
            <a:ext cx="19034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r Apfelstrudel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almás rétes</a:t>
            </a:r>
          </a:p>
        </p:txBody>
      </p:sp>
      <p:sp>
        <p:nvSpPr>
          <p:cNvPr id="8202" name="Szövegdoboz 10"/>
          <p:cNvSpPr txBox="1">
            <a:spLocks noChangeArrowheads="1"/>
          </p:cNvSpPr>
          <p:nvPr/>
        </p:nvSpPr>
        <p:spPr bwMode="auto">
          <a:xfrm>
            <a:off x="4657700" y="1987421"/>
            <a:ext cx="190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e Bisquitroulade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piskótatekercs</a:t>
            </a:r>
          </a:p>
        </p:txBody>
      </p:sp>
      <p:sp>
        <p:nvSpPr>
          <p:cNvPr id="8203" name="Szövegdoboz 11"/>
          <p:cNvSpPr txBox="1">
            <a:spLocks noChangeArrowheads="1"/>
          </p:cNvSpPr>
          <p:nvPr/>
        </p:nvSpPr>
        <p:spPr bwMode="auto">
          <a:xfrm>
            <a:off x="539552" y="4147215"/>
            <a:ext cx="190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e Cremeschnitte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krémes</a:t>
            </a:r>
          </a:p>
        </p:txBody>
      </p:sp>
      <p:sp>
        <p:nvSpPr>
          <p:cNvPr id="8205" name="Szövegdoboz 13"/>
          <p:cNvSpPr txBox="1">
            <a:spLocks noChangeArrowheads="1"/>
          </p:cNvSpPr>
          <p:nvPr/>
        </p:nvSpPr>
        <p:spPr bwMode="auto">
          <a:xfrm>
            <a:off x="4467200" y="4147215"/>
            <a:ext cx="2286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e Schwarzwäldertorte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feketeerdő torta</a:t>
            </a:r>
          </a:p>
        </p:txBody>
      </p:sp>
      <p:pic>
        <p:nvPicPr>
          <p:cNvPr id="15" name="Kép 2" descr="Mohntorte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440" y="2662506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Kép 5" descr="Striezel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440" y="502712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zövegdoboz 7"/>
          <p:cNvSpPr txBox="1">
            <a:spLocks noChangeArrowheads="1"/>
          </p:cNvSpPr>
          <p:nvPr/>
        </p:nvSpPr>
        <p:spPr bwMode="auto">
          <a:xfrm>
            <a:off x="6627440" y="1987421"/>
            <a:ext cx="190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 dirty="0" smtClean="0">
                <a:latin typeface="Garamond" pitchFamily="18" charset="0"/>
              </a:rPr>
              <a:t>e </a:t>
            </a:r>
            <a:r>
              <a:rPr lang="hu-HU" altLang="de-DE" sz="1600" dirty="0" err="1" smtClean="0">
                <a:latin typeface="Garamond" pitchFamily="18" charset="0"/>
              </a:rPr>
              <a:t>Kolatsche</a:t>
            </a:r>
            <a:endParaRPr lang="hu-HU" altLang="de-DE" sz="1600" dirty="0">
              <a:latin typeface="Garamond" pitchFamily="18" charset="0"/>
            </a:endParaRPr>
          </a:p>
          <a:p>
            <a:pPr algn="ctr" eaLnBrk="1" hangingPunct="1"/>
            <a:r>
              <a:rPr lang="hu-HU" altLang="de-DE" sz="1600" dirty="0">
                <a:latin typeface="Garamond" pitchFamily="18" charset="0"/>
              </a:rPr>
              <a:t>fonott kalács</a:t>
            </a:r>
          </a:p>
        </p:txBody>
      </p:sp>
      <p:sp>
        <p:nvSpPr>
          <p:cNvPr id="18" name="Szövegdoboz 10"/>
          <p:cNvSpPr txBox="1">
            <a:spLocks noChangeArrowheads="1"/>
          </p:cNvSpPr>
          <p:nvPr/>
        </p:nvSpPr>
        <p:spPr bwMode="auto">
          <a:xfrm>
            <a:off x="6627440" y="4147215"/>
            <a:ext cx="190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e Mohntorte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máktorta</a:t>
            </a:r>
          </a:p>
        </p:txBody>
      </p:sp>
      <p:pic>
        <p:nvPicPr>
          <p:cNvPr id="19" name="Kép 7" descr="Waffel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" r="1410" b="6369"/>
          <a:stretch>
            <a:fillRect/>
          </a:stretch>
        </p:blipFill>
        <p:spPr bwMode="auto">
          <a:xfrm>
            <a:off x="2483768" y="2662506"/>
            <a:ext cx="2086644" cy="142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zövegdoboz 9"/>
          <p:cNvSpPr txBox="1">
            <a:spLocks noChangeArrowheads="1"/>
          </p:cNvSpPr>
          <p:nvPr/>
        </p:nvSpPr>
        <p:spPr bwMode="auto">
          <a:xfrm>
            <a:off x="2433637" y="4147215"/>
            <a:ext cx="21383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e Waffel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gofri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/>
      <p:bldP spid="8201" grpId="0"/>
      <p:bldP spid="8202" grpId="0"/>
      <p:bldP spid="8203" grpId="0"/>
      <p:bldP spid="8205" grpId="0"/>
      <p:bldP spid="17" grpId="0"/>
      <p:bldP spid="18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Kép 1" descr="Tiramisuschnitt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1532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Kép 3" descr="Schokocroissant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859" y="555526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Kép 4" descr="Stollen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55526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Kép 6" descr="Apfeltasch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859" y="271532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Szövegdoboz 8"/>
          <p:cNvSpPr txBox="1">
            <a:spLocks noChangeArrowheads="1"/>
          </p:cNvSpPr>
          <p:nvPr/>
        </p:nvSpPr>
        <p:spPr bwMode="auto">
          <a:xfrm>
            <a:off x="539553" y="2040235"/>
            <a:ext cx="19034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r Stollen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stollen</a:t>
            </a:r>
          </a:p>
        </p:txBody>
      </p:sp>
      <p:sp>
        <p:nvSpPr>
          <p:cNvPr id="9226" name="Szövegdoboz 9"/>
          <p:cNvSpPr txBox="1">
            <a:spLocks noChangeArrowheads="1"/>
          </p:cNvSpPr>
          <p:nvPr/>
        </p:nvSpPr>
        <p:spPr bwMode="auto">
          <a:xfrm>
            <a:off x="2554859" y="2040235"/>
            <a:ext cx="190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s Croissant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croissant</a:t>
            </a:r>
          </a:p>
        </p:txBody>
      </p:sp>
      <p:sp>
        <p:nvSpPr>
          <p:cNvPr id="9228" name="Szövegdoboz 11"/>
          <p:cNvSpPr txBox="1">
            <a:spLocks noChangeArrowheads="1"/>
          </p:cNvSpPr>
          <p:nvPr/>
        </p:nvSpPr>
        <p:spPr bwMode="auto">
          <a:xfrm>
            <a:off x="539553" y="4200029"/>
            <a:ext cx="19034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e Tiramisuschnitte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tiramisu szelet</a:t>
            </a:r>
          </a:p>
        </p:txBody>
      </p:sp>
      <p:sp>
        <p:nvSpPr>
          <p:cNvPr id="9229" name="Szövegdoboz 12"/>
          <p:cNvSpPr txBox="1">
            <a:spLocks noChangeArrowheads="1"/>
          </p:cNvSpPr>
          <p:nvPr/>
        </p:nvSpPr>
        <p:spPr bwMode="auto">
          <a:xfrm>
            <a:off x="2554859" y="4200029"/>
            <a:ext cx="190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e Apfeltasche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almás táska</a:t>
            </a:r>
          </a:p>
        </p:txBody>
      </p:sp>
      <p:pic>
        <p:nvPicPr>
          <p:cNvPr id="14" name="Kép 1" descr="Sachertorte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083" y="271532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Kép 3" descr="Napfkuchen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315" y="555526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Kép 4" descr="Obstschnitte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083" y="555526"/>
            <a:ext cx="1905000" cy="142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zövegdoboz 7"/>
          <p:cNvSpPr txBox="1">
            <a:spLocks noChangeArrowheads="1"/>
          </p:cNvSpPr>
          <p:nvPr/>
        </p:nvSpPr>
        <p:spPr bwMode="auto">
          <a:xfrm>
            <a:off x="4571083" y="2040235"/>
            <a:ext cx="190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e Obstschnitte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gyümölcs szelet</a:t>
            </a:r>
          </a:p>
        </p:txBody>
      </p:sp>
      <p:sp>
        <p:nvSpPr>
          <p:cNvPr id="19" name="Szövegdoboz 8"/>
          <p:cNvSpPr txBox="1">
            <a:spLocks noChangeArrowheads="1"/>
          </p:cNvSpPr>
          <p:nvPr/>
        </p:nvSpPr>
        <p:spPr bwMode="auto">
          <a:xfrm>
            <a:off x="6659316" y="2040235"/>
            <a:ext cx="19034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 dirty="0" smtClean="0">
                <a:latin typeface="Garamond" pitchFamily="18" charset="0"/>
              </a:rPr>
              <a:t>r </a:t>
            </a:r>
            <a:r>
              <a:rPr lang="hu-HU" altLang="de-DE" sz="1600" dirty="0" err="1" smtClean="0">
                <a:latin typeface="Garamond" pitchFamily="18" charset="0"/>
              </a:rPr>
              <a:t>Gugelhupf</a:t>
            </a:r>
            <a:endParaRPr lang="hu-HU" altLang="de-DE" sz="1600" dirty="0">
              <a:latin typeface="Garamond" pitchFamily="18" charset="0"/>
            </a:endParaRPr>
          </a:p>
          <a:p>
            <a:pPr algn="ctr" eaLnBrk="1" hangingPunct="1"/>
            <a:r>
              <a:rPr lang="hu-HU" altLang="de-DE" sz="1600" dirty="0">
                <a:latin typeface="Garamond" pitchFamily="18" charset="0"/>
              </a:rPr>
              <a:t>kuglóf</a:t>
            </a:r>
          </a:p>
        </p:txBody>
      </p:sp>
      <p:sp>
        <p:nvSpPr>
          <p:cNvPr id="20" name="Szövegdoboz 10"/>
          <p:cNvSpPr txBox="1">
            <a:spLocks noChangeArrowheads="1"/>
          </p:cNvSpPr>
          <p:nvPr/>
        </p:nvSpPr>
        <p:spPr bwMode="auto">
          <a:xfrm>
            <a:off x="4571083" y="4200029"/>
            <a:ext cx="190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e Sachertorte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Sacher-torta</a:t>
            </a:r>
          </a:p>
        </p:txBody>
      </p:sp>
      <p:pic>
        <p:nvPicPr>
          <p:cNvPr id="22" name="Kép 2" descr="Apfeltorte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315" y="271532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Szövegdoboz 9"/>
          <p:cNvSpPr txBox="1">
            <a:spLocks noChangeArrowheads="1"/>
          </p:cNvSpPr>
          <p:nvPr/>
        </p:nvSpPr>
        <p:spPr bwMode="auto">
          <a:xfrm>
            <a:off x="6659315" y="4200029"/>
            <a:ext cx="1905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de-DE" sz="1600">
                <a:latin typeface="Garamond" pitchFamily="18" charset="0"/>
              </a:rPr>
              <a:t>e Apfeltorte</a:t>
            </a:r>
          </a:p>
          <a:p>
            <a:pPr algn="ctr" eaLnBrk="1" hangingPunct="1"/>
            <a:r>
              <a:rPr lang="hu-HU" altLang="de-DE" sz="1600">
                <a:latin typeface="Garamond" pitchFamily="18" charset="0"/>
              </a:rPr>
              <a:t>almatorta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26" grpId="0"/>
      <p:bldP spid="9228" grpId="0"/>
      <p:bldP spid="9229" grpId="0"/>
      <p:bldP spid="18" grpId="0"/>
      <p:bldP spid="19" grpId="0"/>
      <p:bldP spid="20" grpId="0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nymed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Ganymed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anym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219</TotalTime>
  <Words>55</Words>
  <Application>Microsoft Office PowerPoint</Application>
  <PresentationFormat>Bildschirmpräsentation (16:9)</PresentationFormat>
  <Paragraphs>32</Paragraphs>
  <Slides>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9" baseType="lpstr">
      <vt:lpstr>Arial</vt:lpstr>
      <vt:lpstr>Garamond</vt:lpstr>
      <vt:lpstr>Wingdings 2</vt:lpstr>
      <vt:lpstr>Calibri</vt:lpstr>
      <vt:lpstr>Constantia</vt:lpstr>
      <vt:lpstr>Ganymed</vt:lpstr>
      <vt:lpstr>think-cell Folie</vt:lpstr>
      <vt:lpstr>PowerPoint-Präsentation</vt:lpstr>
      <vt:lpstr>PowerPoint-Präsentation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Gebäcke - In einer Konditorei -</dc:title>
  <dc:creator>Szántai Gábor</dc:creator>
  <cp:lastModifiedBy>Szántai Gábor</cp:lastModifiedBy>
  <cp:revision>8</cp:revision>
  <dcterms:created xsi:type="dcterms:W3CDTF">2007-07-14T19:50:37Z</dcterms:created>
  <dcterms:modified xsi:type="dcterms:W3CDTF">2014-09-06T14:58:54Z</dcterms:modified>
</cp:coreProperties>
</file>