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817" r:id="rId2"/>
  </p:sldMasterIdLst>
  <p:sldIdLst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6.bin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8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9.bin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2.bin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4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5.bin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8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9.bin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0.bin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EBDDC3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EBDDC3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EBDDC3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buClr>
                <a:srgbClr val="EBDDC3"/>
              </a:buClr>
            </a:pPr>
            <a:fld id="{DDAED274-D94F-4ED6-A484-7A37576B4C41}" type="datetime1">
              <a:rPr lang="de-DE" smtClean="0"/>
              <a:pPr>
                <a:buClr>
                  <a:srgbClr val="EBDDC3"/>
                </a:buClr>
              </a:pPr>
              <a:t>02.06.2021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085393" y="177405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EBDDC3"/>
              </a:buClr>
            </a:pPr>
            <a:r>
              <a:rPr lang="de-DE">
                <a:solidFill>
                  <a:srgbClr val="EBDDC3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EBDDC3"/>
              </a:buClr>
            </a:pPr>
            <a:fld id="{DC074D37-AEB9-46CA-B316-7CBCC268AF09}" type="slidenum">
              <a:rPr lang="de-DE" smtClean="0">
                <a:solidFill>
                  <a:srgbClr val="EBDDC3"/>
                </a:solidFill>
              </a:rPr>
              <a:pPr>
                <a:buClr>
                  <a:srgbClr val="EBDDC3"/>
                </a:buClr>
              </a:pPr>
              <a:t>‹Nr.›</a:t>
            </a:fld>
            <a:endParaRPr lang="de-DE">
              <a:solidFill>
                <a:srgbClr val="EBDDC3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95486"/>
            <a:ext cx="7740352" cy="2358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2665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865FFD8B-33C5-421D-AE87-E95CBBC0054D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71B5F043-C5C9-4543-B156-099DED57FF04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57732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71602" y="2057402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1314451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</p:spTree>
    <p:extLst>
      <p:ext uri="{BB962C8B-B14F-4D97-AF65-F5344CB8AC3E}">
        <p14:creationId xmlns:p14="http://schemas.microsoft.com/office/powerpoint/2010/main" val="3703902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7B9EE259-8F50-4C72-BA97-131791B27F72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66EA1891-FA8C-463D-A9E1-6E97ED9952CA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</p:spTree>
    <p:extLst>
      <p:ext uri="{BB962C8B-B14F-4D97-AF65-F5344CB8AC3E}">
        <p14:creationId xmlns:p14="http://schemas.microsoft.com/office/powerpoint/2010/main" val="1589590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04789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18672389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FF47EFE7-5BFF-4DC6-9696-CA676B3B289D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EF856C3B-4879-44CB-8ACD-F9C43CE31EF6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99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922C77EA-42BD-4445-BD8C-A3B9FA9CB3EB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B03C9E69-E43C-4763-8857-C1F967C53060}" type="slidenum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‹Nr.›</a:t>
            </a:fld>
            <a:endParaRPr lang="de-DE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218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04789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5071345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Rechteck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Rechteck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>
          <a:xfrm>
            <a:off x="1600200" y="4686156"/>
            <a:ext cx="4572000" cy="273844"/>
          </a:xfrm>
        </p:spPr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0465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17859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57202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53200" y="4686303"/>
            <a:ext cx="2209800" cy="273844"/>
          </a:xfrm>
        </p:spPr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57206" y="4686156"/>
            <a:ext cx="5573483" cy="273844"/>
          </a:xfrm>
        </p:spPr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38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6036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67254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0829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56983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355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4543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971063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3073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6426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1289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3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3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893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3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3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16111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9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4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2635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9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9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4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88412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3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3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2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3089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48495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23567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8522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656022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4637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27815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7891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68747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914526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5029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10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4" y="2349219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92087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865FFD8B-33C5-421D-AE87-E95CBBC0054D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71B5F043-C5C9-4543-B156-099DED57FF04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8512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4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655001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7B9EE259-8F50-4C72-BA97-131791B27F72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66EA1891-FA8C-463D-A9E1-6E97ED9952CA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197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453603"/>
      </p:ext>
    </p:extLst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FF47EFE7-5BFF-4DC6-9696-CA676B3B289D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EF856C3B-4879-44CB-8ACD-F9C43CE31EF6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7495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922C77EA-42BD-4445-BD8C-A3B9FA9CB3EB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B03C9E69-E43C-4763-8857-C1F967C53060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4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8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8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341617"/>
      </p:ext>
    </p:extLst>
  </p:cSld>
  <p:clrMapOvr>
    <a:masterClrMapping/>
  </p:clrMapOvr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6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545335"/>
      </p:ext>
    </p:extLst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03433"/>
      </p:ext>
    </p:extLst>
  </p:cSld>
  <p:clrMapOvr>
    <a:masterClrMapping/>
  </p:clrMapOvr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6" y="548641"/>
            <a:ext cx="4829287" cy="3671047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320035"/>
      </p:ext>
    </p:extLst>
  </p:cSld>
  <p:clrMapOvr>
    <a:masterClrMapping/>
  </p:clrMapOvr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98375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473309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8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fld id="{48815FEB-4FD7-4068-86A3-764BD8FB9BD8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3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fld id="{66EA1891-FA8C-463D-A9E1-6E97ED9952CA}" type="slidenum"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78224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8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fld id="{461EDEAC-252C-4188-B9E3-CED9B38824C8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3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fld id="{66EA1891-FA8C-463D-A9E1-6E97ED9952CA}" type="slidenum">
              <a:rPr lang="de-DE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944253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7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40" Type="http://schemas.openxmlformats.org/officeDocument/2006/relationships/image" Target="../media/image3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ags" Target="../tags/tag37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oleObject" Target="../embeddings/oleObject17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38"/>
            </p:custDataLst>
            <p:extLst>
              <p:ext uri="{D42A27DB-BD31-4B8C-83A1-F6EECF244321}">
                <p14:modId xmlns:p14="http://schemas.microsoft.com/office/powerpoint/2010/main" val="1269316183"/>
              </p:ext>
            </p:extLst>
          </p:nvPr>
        </p:nvGraphicFramePr>
        <p:xfrm>
          <a:off x="1591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9" imgW="270" imgH="270" progId="TCLayout.ActiveDocument.1">
                  <p:embed/>
                </p:oleObj>
              </mc:Choice>
              <mc:Fallback>
                <p:oleObj name="think-cell Folie" r:id="rId3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91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srgbClr val="775F55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775F55"/>
                </a:buClr>
                <a:buSzPct val="75000"/>
                <a:buFont typeface="Wingdings" pitchFamily="2" charset="2"/>
                <a:buNone/>
              </a:pPr>
              <a:t>02.06.2021</a:t>
            </a:fld>
            <a:endParaRPr lang="de-DE">
              <a:solidFill>
                <a:srgbClr val="775F55"/>
              </a:solidFill>
              <a:latin typeface="Tele-GroteskFet" pitchFamily="2" charset="0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09605" y="4686156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r>
              <a:rPr lang="de-DE">
                <a:solidFill>
                  <a:srgbClr val="775F55"/>
                </a:solidFill>
                <a:latin typeface="Tele-GroteskFet" pitchFamily="2" charset="0"/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775F55"/>
                </a:buClr>
                <a:buSzPct val="75000"/>
                <a:buFont typeface="Wingdings" pitchFamily="2" charset="2"/>
                <a:buNone/>
              </a:pPr>
              <a:t>‹Nr.›</a:t>
            </a:fld>
            <a:endParaRPr lang="de-DE"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30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  <p:sldLayoutId id="2147483806" r:id="rId26"/>
    <p:sldLayoutId id="2147483807" r:id="rId27"/>
    <p:sldLayoutId id="2147483808" r:id="rId28"/>
    <p:sldLayoutId id="2147483809" r:id="rId29"/>
    <p:sldLayoutId id="2147483810" r:id="rId30"/>
    <p:sldLayoutId id="2147483811" r:id="rId31"/>
    <p:sldLayoutId id="2147483812" r:id="rId32"/>
    <p:sldLayoutId id="2147483813" r:id="rId33"/>
    <p:sldLayoutId id="2147483814" r:id="rId34"/>
    <p:sldLayoutId id="2147483815" r:id="rId35"/>
    <p:sldLayoutId id="2147483816" r:id="rId36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2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02.06.2021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  <a:latin typeface="Tele-GroteskFet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2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>
                <a:solidFill>
                  <a:prstClr val="black">
                    <a:lumMod val="50000"/>
                    <a:lumOff val="50000"/>
                  </a:prstClr>
                </a:solidFill>
                <a:latin typeface="Tele-GroteskFet" pitchFamily="2" charset="0"/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‹Nr.›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  <a:latin typeface="Tele-GroteskFet" pitchFamily="2" charset="0"/>
            </a:endParaRPr>
          </a:p>
        </p:txBody>
      </p:sp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253992306"/>
              </p:ext>
            </p:extLst>
          </p:nvPr>
        </p:nvGraphicFramePr>
        <p:xfrm>
          <a:off x="1590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9" imgW="270" imgH="270" progId="TCLayout.ActiveDocument.1">
                  <p:embed/>
                </p:oleObj>
              </mc:Choice>
              <mc:Fallback>
                <p:oleObj name="think-cell Folie" r:id="rId1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90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049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</p:sldLayoutIdLst>
  <p:hf hdr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17.jpeg"/><Relationship Id="rId1" Type="http://schemas.openxmlformats.org/officeDocument/2006/relationships/tags" Target="../tags/tag45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3.emf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oleObject" Target="../embeddings/oleObject22.bin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32.jpeg"/><Relationship Id="rId1" Type="http://schemas.openxmlformats.org/officeDocument/2006/relationships/tags" Target="../tags/tag46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19" Type="http://schemas.openxmlformats.org/officeDocument/2006/relationships/image" Target="../media/image35.jpeg"/><Relationship Id="rId4" Type="http://schemas.openxmlformats.org/officeDocument/2006/relationships/image" Target="../media/image3.emf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Gemüsen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http://de.uw.hu/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62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60573657"/>
              </p:ext>
            </p:extLst>
          </p:nvPr>
        </p:nvGraphicFramePr>
        <p:xfrm>
          <a:off x="1591" y="1431"/>
          <a:ext cx="1587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1" y="1431"/>
                        <a:ext cx="1587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3810000" y="4876008"/>
            <a:ext cx="1828800" cy="273844"/>
          </a:xfrm>
        </p:spPr>
        <p:txBody>
          <a:bodyPr/>
          <a:lstStyle/>
          <a:p>
            <a:pPr>
              <a:buClr>
                <a:srgbClr val="3E3D2D"/>
              </a:buClr>
            </a:pPr>
            <a:fld id="{B03C9E69-E43C-4763-8857-C1F967C53060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2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300034" name="Picture 2" descr="F:\Facebook\Honlapra\Zöldségek\avocadó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6327" y="173884"/>
            <a:ext cx="1202087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35" name="Picture 3" descr="F:\Facebook\Honlapra\Zöldségek\bimbós kel, kelbimbó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600" y="1794064"/>
            <a:ext cx="1457852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36" name="Picture 4" descr="F:\Facebook\Honlapra\Zöldségek\burgony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3668" y="173884"/>
            <a:ext cx="1296253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37" name="Picture 5" descr="F:\Facebook\Honlapra\Zöldségek\cukkin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1403" y="173884"/>
            <a:ext cx="1295950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38" name="Picture 6" descr="F:\Facebook\Honlapra\Zöldségek\dísztökök, sütőtök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3306" y="1794064"/>
            <a:ext cx="1458000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39" name="Picture 7" descr="F:\Facebook\Honlapra\Zöldségek\fehér karalábé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8838" y="173884"/>
            <a:ext cx="1296000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41" name="Picture 9" descr="F:\Facebook\Honlapra\Zöldségek\fokhagyma 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794064"/>
            <a:ext cx="1457492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42" name="Picture 10" descr="F:\Facebook\Honlapra\Zöldségek\hagym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7749" y="1794064"/>
            <a:ext cx="1477883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44" name="Picture 12" descr="F:\Facebook\Honlapra\Zöldségek\lhagyma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9927" y="1794064"/>
            <a:ext cx="1072847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45" name="Picture 13" descr="F:\Facebook\Honlapra\Zöldségek\padlizsán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9414" y="3479051"/>
            <a:ext cx="991363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47" name="Picture 15" descr="F:\Facebook\Honlapra\Zöldségek\répa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1556" y="3479051"/>
            <a:ext cx="1556682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48" name="Picture 16" descr="F:\Facebook\Honlapra\Zöldségek\spárga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8165" y="3479051"/>
            <a:ext cx="1296000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49" name="Picture 17" descr="F:\Facebook\Honlapra\Zöldségek\tv paprika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5629" y="3479051"/>
            <a:ext cx="1471798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50" name="Picture 18" descr="F:\Facebook\Honlapra\Zöldségek\uborka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004" y="3479051"/>
            <a:ext cx="1459016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http://pierrepenhouet.files.wordpress.com/2012/04/tomate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795" r="-17406"/>
          <a:stretch/>
        </p:blipFill>
        <p:spPr bwMode="auto">
          <a:xfrm>
            <a:off x="251520" y="173884"/>
            <a:ext cx="1270660" cy="972000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feld 1"/>
          <p:cNvSpPr txBox="1"/>
          <p:nvPr/>
        </p:nvSpPr>
        <p:spPr>
          <a:xfrm>
            <a:off x="425093" y="1213018"/>
            <a:ext cx="891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Tomate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paradicsom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219516" y="1213018"/>
            <a:ext cx="964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Kartoffel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burgonya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4083971" y="1213018"/>
            <a:ext cx="890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Zucchini</a:t>
            </a:r>
            <a:r>
              <a:rPr lang="hu-HU" sz="1200" dirty="0">
                <a:solidFill>
                  <a:prstClr val="black"/>
                </a:solidFill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cukkíni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5932864" y="1213018"/>
            <a:ext cx="939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Kohlrabi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-s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karalábé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638796" y="1213018"/>
            <a:ext cx="958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Avocado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-s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avokádó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356483" y="2811872"/>
            <a:ext cx="1060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Knoblauch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-e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fokhagyma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2061168" y="2811872"/>
            <a:ext cx="1338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(</a:t>
            </a:r>
            <a:r>
              <a:rPr lang="hu-HU" sz="1200" dirty="0" err="1">
                <a:solidFill>
                  <a:prstClr val="black"/>
                </a:solidFill>
              </a:rPr>
              <a:t>Speise</a:t>
            </a:r>
            <a:r>
              <a:rPr lang="hu-HU" sz="1200" dirty="0">
                <a:solidFill>
                  <a:prstClr val="black"/>
                </a:solidFill>
              </a:rPr>
              <a:t>)</a:t>
            </a:r>
            <a:r>
              <a:rPr lang="hu-HU" sz="1200" dirty="0" err="1">
                <a:solidFill>
                  <a:prstClr val="black"/>
                </a:solidFill>
              </a:rPr>
              <a:t>kürbis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-se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(sütő)tök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4194747" y="2811872"/>
            <a:ext cx="979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Rosenkohl</a:t>
            </a:r>
            <a:r>
              <a:rPr lang="hu-HU" sz="1200" dirty="0">
                <a:solidFill>
                  <a:prstClr val="black"/>
                </a:solidFill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kelbimbó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6076863" y="2811872"/>
            <a:ext cx="917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Zwiebel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hagyma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7601436" y="2811872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die lila </a:t>
            </a:r>
            <a:r>
              <a:rPr lang="hu-HU" sz="1200" dirty="0" err="1">
                <a:solidFill>
                  <a:prstClr val="black"/>
                </a:solidFill>
              </a:rPr>
              <a:t>Zwiebel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lilahagyma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549680" y="4485667"/>
            <a:ext cx="811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Gurke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uborka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2168893" y="4485667"/>
            <a:ext cx="10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Aubergine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padlizsán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3798686" y="4485667"/>
            <a:ext cx="81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Spargel</a:t>
            </a:r>
            <a:r>
              <a:rPr lang="hu-HU" sz="1200" dirty="0">
                <a:solidFill>
                  <a:prstClr val="black"/>
                </a:solidFill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spárga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5313436" y="4485667"/>
            <a:ext cx="1651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Möhre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r>
              <a:rPr lang="hu-HU" sz="1200" dirty="0">
                <a:solidFill>
                  <a:prstClr val="black"/>
                </a:solidFill>
              </a:rPr>
              <a:t> / </a:t>
            </a:r>
            <a:r>
              <a:rPr lang="hu-HU" sz="1200" dirty="0" err="1">
                <a:solidFill>
                  <a:prstClr val="black"/>
                </a:solidFill>
              </a:rPr>
              <a:t>e</a:t>
            </a:r>
            <a:r>
              <a:rPr lang="hu-HU" sz="1200" dirty="0">
                <a:solidFill>
                  <a:prstClr val="black"/>
                </a:solidFill>
              </a:rPr>
              <a:t> </a:t>
            </a:r>
            <a:r>
              <a:rPr lang="hu-HU" sz="1200" dirty="0" err="1">
                <a:solidFill>
                  <a:prstClr val="black"/>
                </a:solidFill>
              </a:rPr>
              <a:t>Karotte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répa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7586255" y="4485667"/>
            <a:ext cx="870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Paprika, </a:t>
            </a:r>
            <a:r>
              <a:rPr lang="hu-HU" sz="1200" dirty="0" err="1">
                <a:solidFill>
                  <a:prstClr val="black"/>
                </a:solidFill>
              </a:rPr>
              <a:t>-s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paprika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8262963"/>
              </p:ext>
            </p:extLst>
          </p:nvPr>
        </p:nvGraphicFramePr>
        <p:xfrm>
          <a:off x="1591" y="1431"/>
          <a:ext cx="1587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1" y="1431"/>
                        <a:ext cx="1587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3810000" y="4876008"/>
            <a:ext cx="1828800" cy="273844"/>
          </a:xfrm>
        </p:spPr>
        <p:txBody>
          <a:bodyPr/>
          <a:lstStyle/>
          <a:p>
            <a:pPr>
              <a:buClr>
                <a:srgbClr val="3E3D2D"/>
              </a:buClr>
            </a:pPr>
            <a:fld id="{B03C9E69-E43C-4763-8857-C1F967C53060}" type="slidenum">
              <a:rPr lang="de-D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buClr>
                  <a:srgbClr val="3E3D2D"/>
                </a:buClr>
              </a:pPr>
              <a:t>3</a:t>
            </a:fld>
            <a:endParaRPr lang="de-D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301058" name="Picture 2" descr="F:\Facebook\Honlapra\Zöldségek\zelle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832" r="-37149"/>
          <a:stretch/>
        </p:blipFill>
        <p:spPr bwMode="auto">
          <a:xfrm>
            <a:off x="2321024" y="303498"/>
            <a:ext cx="1318161" cy="972000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1059" name="Picture 3" descr="F:\Facebook\Honlapra\Zöldségek\zöldba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7254" y="303498"/>
            <a:ext cx="1439863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60" name="Picture 4" descr="F:\Facebook\Honlapra\Zöldségek\zöldborsó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03498"/>
            <a:ext cx="1621432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65" name="Picture 9" descr="http://www.duciszepsegek.hu/wp-content/uploads/2014/09/1107_WVvegetable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488" y="303498"/>
            <a:ext cx="1440000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68" name="Picture 12" descr="http://www.lebensmittellexikon.de/bilder/weisskohl.jpg.gz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936245"/>
            <a:ext cx="1560916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71" name="Picture 15" descr="http://www.adrianm.ch/webseiten/aktuell/2007/Salat_10.6.07_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9458" y="1936245"/>
            <a:ext cx="1617978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73" name="Picture 17" descr="http://antalvali.com/files/images/kelkaposzt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5183" y="303498"/>
            <a:ext cx="1101236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75" name="Picture 19" descr="http://static03.poetschke.de/images/product/ki/10448ki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4458" y="1936245"/>
            <a:ext cx="1080000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77" name="Picture 21" descr="http://imworld.aufeminin.com/dossiers/D20120509/alte-gemuesesorten-3-145148_L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1480" y="1936245"/>
            <a:ext cx="1679084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79" name="Picture 23" descr="http://www.blutdruckdaten.de/gfx/rote-ruebe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588" y="1936245"/>
            <a:ext cx="1146903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81" name="Picture 25" descr="http://www.gemuese.ch/Ressourcen/Bilder/Gemusearten/Gemusebilder-Header/Headerbilder_Saisonkalender_Lauch-de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3" y="3414352"/>
            <a:ext cx="1536183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83" name="Picture 27" descr="http://lexikon.huettenhilfe.de/uploads/pics/Blattspinat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9914" y="3414352"/>
            <a:ext cx="1615856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85" name="Picture 29" descr="http://www.kraeuter-manufaktur.de/Pflanzenbilder/Sauerampfer-2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7984" y="3414352"/>
            <a:ext cx="1222901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88" name="Picture 32" descr="http://www.kiskegyed.hu/lapokkepek/cikkek/24000/24722_patisszon-csillagtok-625-d0001C78C8b92be71fdca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53093" y="3414352"/>
            <a:ext cx="1751092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90" name="Picture 34" descr="http://www.gomeal.de/uploaded_img/Blumenkohl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6400" y="3414352"/>
            <a:ext cx="1618091" cy="972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/>
          <p:cNvSpPr txBox="1"/>
          <p:nvPr/>
        </p:nvSpPr>
        <p:spPr>
          <a:xfrm>
            <a:off x="663732" y="1275499"/>
            <a:ext cx="79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Erbse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borsó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531070" y="1275499"/>
            <a:ext cx="898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Sellerie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zeller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4365116" y="1275499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Bohne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bab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6084017" y="1275499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Wirsing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-e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kelkáposzta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839125" y="1275499"/>
            <a:ext cx="844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Brokkoli, -</a:t>
            </a: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brokkoli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29134" y="2919499"/>
            <a:ext cx="713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Kohl, </a:t>
            </a:r>
            <a:r>
              <a:rPr lang="hu-HU" sz="1200" dirty="0" err="1">
                <a:solidFill>
                  <a:prstClr val="black"/>
                </a:solidFill>
              </a:rPr>
              <a:t>-e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káposzta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2664408" y="2919499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Salat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-e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saláta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4304395" y="2919499"/>
            <a:ext cx="849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Rettich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-e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retek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772413" y="2919499"/>
            <a:ext cx="1455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Petersilienwurzel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petrezselyemgyökér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7690855" y="2919499"/>
            <a:ext cx="1141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die </a:t>
            </a:r>
            <a:r>
              <a:rPr lang="hu-HU" sz="1200" dirty="0" err="1">
                <a:solidFill>
                  <a:prstClr val="black"/>
                </a:solidFill>
              </a:rPr>
              <a:t>rote</a:t>
            </a:r>
            <a:r>
              <a:rPr lang="hu-HU" sz="1200" dirty="0">
                <a:solidFill>
                  <a:prstClr val="black"/>
                </a:solidFill>
              </a:rPr>
              <a:t> </a:t>
            </a:r>
            <a:r>
              <a:rPr lang="hu-HU" sz="1200" dirty="0" err="1">
                <a:solidFill>
                  <a:prstClr val="black"/>
                </a:solidFill>
              </a:rPr>
              <a:t>Rübe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-n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cékla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318446" y="4417591"/>
            <a:ext cx="1535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Lauch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-e</a:t>
            </a:r>
            <a:r>
              <a:rPr lang="hu-HU" sz="1200" dirty="0">
                <a:solidFill>
                  <a:prstClr val="black"/>
                </a:solidFill>
              </a:rPr>
              <a:t> / </a:t>
            </a:r>
            <a:r>
              <a:rPr lang="hu-HU" sz="1200" dirty="0" err="1">
                <a:solidFill>
                  <a:prstClr val="black"/>
                </a:solidFill>
              </a:rPr>
              <a:t>r</a:t>
            </a:r>
            <a:r>
              <a:rPr lang="hu-HU" sz="1200" dirty="0">
                <a:solidFill>
                  <a:prstClr val="black"/>
                </a:solidFill>
              </a:rPr>
              <a:t> </a:t>
            </a:r>
            <a:r>
              <a:rPr lang="hu-HU" sz="1200" dirty="0" err="1">
                <a:solidFill>
                  <a:prstClr val="black"/>
                </a:solidFill>
              </a:rPr>
              <a:t>Porree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-s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póréhagyma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2433730" y="4417591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Spinat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-e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spenót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3938174" y="4417591"/>
            <a:ext cx="1106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Sauerampfer</a:t>
            </a:r>
            <a:r>
              <a:rPr lang="hu-HU" sz="1200" dirty="0">
                <a:solidFill>
                  <a:prstClr val="black"/>
                </a:solidFill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sóska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5539639" y="4417591"/>
            <a:ext cx="1378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e </a:t>
            </a:r>
            <a:r>
              <a:rPr lang="hu-HU" sz="1200" dirty="0" err="1">
                <a:solidFill>
                  <a:prstClr val="black"/>
                </a:solidFill>
              </a:rPr>
              <a:t>Patisson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-s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patisszon, csillagtök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7553241" y="4417591"/>
            <a:ext cx="1127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r </a:t>
            </a:r>
            <a:r>
              <a:rPr lang="hu-HU" sz="1200" dirty="0" err="1">
                <a:solidFill>
                  <a:prstClr val="black"/>
                </a:solidFill>
              </a:rPr>
              <a:t>Blumenkohl</a:t>
            </a:r>
            <a:r>
              <a:rPr lang="hu-HU" sz="1200" dirty="0">
                <a:solidFill>
                  <a:prstClr val="black"/>
                </a:solidFill>
              </a:rPr>
              <a:t>, </a:t>
            </a:r>
            <a:r>
              <a:rPr lang="hu-HU" sz="1200" dirty="0" err="1">
                <a:solidFill>
                  <a:prstClr val="black"/>
                </a:solidFill>
              </a:rPr>
              <a:t>-e</a:t>
            </a:r>
            <a:endParaRPr lang="hu-HU" sz="12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200" dirty="0">
                <a:solidFill>
                  <a:prstClr val="black"/>
                </a:solidFill>
              </a:rPr>
              <a:t>karfiol</a:t>
            </a:r>
            <a:endParaRPr lang="de-DE" sz="1200" dirty="0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5379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lathea">
  <a:themeElements>
    <a:clrScheme name="Galathe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pstream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208</Words>
  <Application>Microsoft Office PowerPoint</Application>
  <PresentationFormat>Bildschirmpräsentation (16:9)</PresentationFormat>
  <Paragraphs>64</Paragraphs>
  <Slides>3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2" baseType="lpstr">
      <vt:lpstr>Georgia</vt:lpstr>
      <vt:lpstr>Tele-GroteskFet</vt:lpstr>
      <vt:lpstr>Trebuchet MS</vt:lpstr>
      <vt:lpstr>Tw Cen MT</vt:lpstr>
      <vt:lpstr>Wingdings</vt:lpstr>
      <vt:lpstr>Wingdings 2</vt:lpstr>
      <vt:lpstr>Galathea</vt:lpstr>
      <vt:lpstr>Slipstream</vt:lpstr>
      <vt:lpstr>think-cell Folie</vt:lpstr>
      <vt:lpstr>Gemüsen</vt:lpstr>
      <vt:lpstr>PowerPoint-Präsentation</vt:lpstr>
      <vt:lpstr>PowerPoint-Präsentation</vt:lpstr>
    </vt:vector>
  </TitlesOfParts>
  <Company>IT Services Hungary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Gemüsen</dc:title>
  <dc:creator>Gábor</dc:creator>
  <cp:lastModifiedBy>Magyar Péter</cp:lastModifiedBy>
  <cp:revision>1</cp:revision>
  <dcterms:created xsi:type="dcterms:W3CDTF">2016-01-05T12:40:13Z</dcterms:created>
  <dcterms:modified xsi:type="dcterms:W3CDTF">2021-06-02T13:27:24Z</dcterms:modified>
</cp:coreProperties>
</file>