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3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310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875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9841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653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89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836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8300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9999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694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763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607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A462E-B83E-431C-8D10-937BCDD4F58A}" type="datetimeFigureOut">
              <a:rPr lang="hu-HU" smtClean="0"/>
              <a:t>2014.05.14.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7EAF-3732-427F-B5D0-202AF40D5F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436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64196" y="242682"/>
            <a:ext cx="2736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Getreide</a:t>
            </a:r>
            <a:endParaRPr lang="hu-H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églalap 2"/>
          <p:cNvSpPr/>
          <p:nvPr/>
        </p:nvSpPr>
        <p:spPr>
          <a:xfrm rot="20748789">
            <a:off x="1036050" y="2817625"/>
            <a:ext cx="967509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e </a:t>
            </a:r>
            <a:r>
              <a:rPr lang="hu-HU" dirty="0" err="1" smtClean="0"/>
              <a:t>Gerste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árpa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9" name="Picture 2" descr="http://www.sr71.dyndns.info/images/info--jagd/Muendliche-Jaegerpruefung-Sachgebiet6-Naturschutz/Gers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8995">
            <a:off x="189386" y="1356970"/>
            <a:ext cx="2011049" cy="1529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sr71.dyndns.info/images/info--jagd/Muendliche-Jaegerpruefung-Sachgebiet6-Naturschutz/Wei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3891">
            <a:off x="2621585" y="1363925"/>
            <a:ext cx="1983038" cy="1485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églalap 18"/>
          <p:cNvSpPr/>
          <p:nvPr/>
        </p:nvSpPr>
        <p:spPr>
          <a:xfrm rot="746996">
            <a:off x="3003931" y="2897833"/>
            <a:ext cx="1006173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r </a:t>
            </a:r>
            <a:r>
              <a:rPr lang="hu-HU" dirty="0" err="1" smtClean="0"/>
              <a:t>Weizen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búza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30" name="Picture 6" descr="http://www.sr71.dyndns.info/images/info--jagd/Muendliche-Jaegerpruefung-Sachgebiet6-Naturschutz/Rogg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2181">
            <a:off x="4977143" y="1392937"/>
            <a:ext cx="1944216" cy="1450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églalap 20"/>
          <p:cNvSpPr/>
          <p:nvPr/>
        </p:nvSpPr>
        <p:spPr>
          <a:xfrm rot="20965132">
            <a:off x="5630823" y="2838963"/>
            <a:ext cx="1015278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r </a:t>
            </a:r>
            <a:r>
              <a:rPr lang="hu-HU" dirty="0" err="1" smtClean="0"/>
              <a:t>Roggen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rozs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32" name="Picture 8" descr="http://www.sr71.dyndns.info/images/info--jagd/Muendliche-Jaegerpruefung-Sachgebiet6-Naturschutz/Haf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1180">
            <a:off x="336372" y="3768796"/>
            <a:ext cx="1987138" cy="1490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églalap 22"/>
          <p:cNvSpPr/>
          <p:nvPr/>
        </p:nvSpPr>
        <p:spPr>
          <a:xfrm rot="680287">
            <a:off x="576283" y="5255300"/>
            <a:ext cx="831574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r </a:t>
            </a:r>
            <a:r>
              <a:rPr lang="hu-HU" dirty="0" err="1" smtClean="0"/>
              <a:t>Hafer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zab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34" name="Picture 10" descr="http://www.sr71.dyndns.info/images/info--jagd/Muendliche-Jaegerpruefung-Sachgebiet6-Naturschutz/Mai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455561"/>
            <a:ext cx="1938042" cy="1453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églalap 24"/>
          <p:cNvSpPr/>
          <p:nvPr/>
        </p:nvSpPr>
        <p:spPr>
          <a:xfrm>
            <a:off x="2987824" y="5951021"/>
            <a:ext cx="997389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r </a:t>
            </a:r>
            <a:r>
              <a:rPr lang="hu-HU" dirty="0" err="1" smtClean="0"/>
              <a:t>Mais</a:t>
            </a:r>
            <a:endParaRPr lang="hu-HU" dirty="0" smtClean="0"/>
          </a:p>
          <a:p>
            <a:r>
              <a:rPr lang="hu-HU" i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kukurica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36" name="Picture 12" descr="http://www.klopfermuehle.de/images/dinkelcols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3377">
            <a:off x="4805520" y="3851697"/>
            <a:ext cx="1800200" cy="1346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églalap 26"/>
          <p:cNvSpPr/>
          <p:nvPr/>
        </p:nvSpPr>
        <p:spPr>
          <a:xfrm rot="20477412">
            <a:off x="5432928" y="5135480"/>
            <a:ext cx="131799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r Dinkel</a:t>
            </a:r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tönkölybúza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38" name="Picture 14" descr="http://www.klopfermuehle.de/images/hirsecols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6373">
            <a:off x="7147108" y="4300742"/>
            <a:ext cx="1839770" cy="1376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églalap 28"/>
          <p:cNvSpPr/>
          <p:nvPr/>
        </p:nvSpPr>
        <p:spPr>
          <a:xfrm rot="971826">
            <a:off x="7377287" y="5652957"/>
            <a:ext cx="83151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e </a:t>
            </a:r>
            <a:r>
              <a:rPr lang="hu-HU" dirty="0" err="1" smtClean="0"/>
              <a:t>Hirse</a:t>
            </a:r>
            <a:endParaRPr lang="hu-HU" dirty="0" smtClean="0"/>
          </a:p>
          <a:p>
            <a:r>
              <a:rPr lang="hu-HU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köles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40" name="Picture 16" descr="http://www.klopfermuehle.de/images/reiscols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7462">
            <a:off x="7222335" y="1478802"/>
            <a:ext cx="1751294" cy="1309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églalap 30"/>
          <p:cNvSpPr/>
          <p:nvPr/>
        </p:nvSpPr>
        <p:spPr>
          <a:xfrm rot="501667">
            <a:off x="7515963" y="2756147"/>
            <a:ext cx="696794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hu-HU" dirty="0" smtClean="0"/>
              <a:t>r </a:t>
            </a:r>
            <a:r>
              <a:rPr lang="hu-HU" dirty="0" err="1" smtClean="0"/>
              <a:t>Reis</a:t>
            </a:r>
            <a:endParaRPr lang="hu-HU" dirty="0" smtClean="0"/>
          </a:p>
          <a:p>
            <a:r>
              <a:rPr lang="hu-HU" i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rízs</a:t>
            </a:r>
            <a:endParaRPr lang="hu-HU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26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Diavetítés a képernyőre (4:3 oldalarány)</PresentationFormat>
  <Paragraphs>17</Paragraphs>
  <Slides>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2" baseType="lpstr">
      <vt:lpstr>Office-téma</vt:lpstr>
      <vt:lpstr>PowerPoint bemutató</vt:lpstr>
    </vt:vector>
  </TitlesOfParts>
  <Company>IT Services Hungary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Ani</dc:creator>
  <cp:lastModifiedBy>Ani</cp:lastModifiedBy>
  <cp:revision>8</cp:revision>
  <dcterms:created xsi:type="dcterms:W3CDTF">2014-04-04T18:16:57Z</dcterms:created>
  <dcterms:modified xsi:type="dcterms:W3CDTF">2014-05-14T16:35:06Z</dcterms:modified>
</cp:coreProperties>
</file>