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5143500" type="screen16x9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8" autoAdjust="0"/>
    <p:restoredTop sz="94660"/>
  </p:normalViewPr>
  <p:slideViewPr>
    <p:cSldViewPr>
      <p:cViewPr varScale="1">
        <p:scale>
          <a:sx n="94" d="100"/>
          <a:sy n="94" d="100"/>
        </p:scale>
        <p:origin x="-468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15995-5564-4C52-9766-80AD61E79B02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E3627-AF1C-4400-9E61-44FEB666A7B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0E9B2-23AC-4AA3-A077-E1AF4FF32C61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3BAD-9099-45D2-867C-E21EF22F2CD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AFFD-70DE-4A07-9EE0-FF5EEE0BC4A5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357FF-F4C6-4AFE-8641-46416EBF79F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A670C-666F-45F5-9012-1E7E2C4B37C8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9226-3AF9-4EAF-871E-947CFC4D620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40442-6AD1-4232-8565-6B9EB5952626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141DA-A117-4DB8-83B7-0A544B24E33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CD63-81B4-4215-81B3-3AD356285B4F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43D6D-CBE3-486D-802D-0B94CB09B41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F6619-ED0B-47DB-BDA8-26B71DB2A98C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6DDF9-A3F7-4EDC-8F7F-89EC75E9C95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4956A-4DFC-4A40-B4B5-E16781028122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991FF-E900-4FEF-8FE2-1BCD737147B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86F71-7B35-4914-82B3-34111E6C21D0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F28F1-984E-4361-BC9F-5927464D83F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284D2-5016-4CC5-B259-49C379900FCB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C5B51-6C4E-4AA6-8FD8-A74A8816D71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5FA53-2199-4E2A-A2AA-38419C729C96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86DAB-0BDE-446B-B660-BAC0D63DBA30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fld id="{CB0080BD-CA89-48A4-9720-AF452FEF53D5}" type="datetimeFigureOut">
              <a:rPr lang="hu-HU" smtClean="0"/>
              <a:pPr>
                <a:defRPr/>
              </a:pPr>
              <a:t>2016.01.05.</a:t>
            </a:fld>
            <a:endParaRPr 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CCFF5F64-0BAD-489F-9C75-6FDB84A3C58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6600" dirty="0" smtClean="0">
                <a:latin typeface="Tahoma" pitchFamily="34" charset="0"/>
                <a:cs typeface="Tahoma" pitchFamily="34" charset="0"/>
              </a:rPr>
              <a:t>Hangszerek</a:t>
            </a:r>
            <a:br>
              <a:rPr lang="hu-HU" sz="6600" dirty="0" smtClean="0">
                <a:latin typeface="Tahoma" pitchFamily="34" charset="0"/>
                <a:cs typeface="Tahoma" pitchFamily="34" charset="0"/>
              </a:rPr>
            </a:br>
            <a:r>
              <a:rPr lang="hu-HU" sz="6600" dirty="0" err="1" smtClean="0">
                <a:latin typeface="Tahoma" pitchFamily="34" charset="0"/>
                <a:cs typeface="Tahoma" pitchFamily="34" charset="0"/>
              </a:rPr>
              <a:t>Musikinstrumente</a:t>
            </a:r>
            <a:endParaRPr lang="hu-HU" sz="66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algn="l" eaLnBrk="1" hangingPunct="1"/>
            <a:endParaRPr lang="hu-HU" altLang="hu-HU" dirty="0" smtClean="0">
              <a:latin typeface="Tahoma" pitchFamily="34" charset="0"/>
              <a:cs typeface="Tahoma" pitchFamily="34" charset="0"/>
            </a:endParaRPr>
          </a:p>
          <a:p>
            <a:pPr marR="0" algn="l" eaLnBrk="1" hangingPunct="1"/>
            <a:r>
              <a:rPr lang="hu-HU" altLang="hu-HU" dirty="0" smtClean="0">
                <a:latin typeface="Tahoma" pitchFamily="34" charset="0"/>
                <a:cs typeface="Tahoma" pitchFamily="34" charset="0"/>
              </a:rPr>
              <a:t>Készítette/</a:t>
            </a:r>
            <a:r>
              <a:rPr lang="hu-HU" altLang="hu-HU" dirty="0" err="1" smtClean="0">
                <a:latin typeface="Tahoma" pitchFamily="34" charset="0"/>
                <a:cs typeface="Tahoma" pitchFamily="34" charset="0"/>
              </a:rPr>
              <a:t>Erstellt</a:t>
            </a:r>
            <a:r>
              <a:rPr lang="hu-HU" altLang="hu-HU" dirty="0" smtClean="0">
                <a:latin typeface="Tahoma" pitchFamily="34" charset="0"/>
                <a:cs typeface="Tahoma" pitchFamily="34" charset="0"/>
              </a:rPr>
              <a:t> von: Szántai Gábor</a:t>
            </a:r>
          </a:p>
          <a:p>
            <a:pPr marR="0" algn="l" eaLnBrk="1" hangingPunct="1"/>
            <a:r>
              <a:rPr lang="hu-HU" altLang="hu-HU" dirty="0" smtClean="0">
                <a:latin typeface="Tahoma" pitchFamily="34" charset="0"/>
                <a:cs typeface="Tahoma" pitchFamily="34" charset="0"/>
                <a:hlinkClick r:id="rId2"/>
              </a:rPr>
              <a:t>http://</a:t>
            </a:r>
            <a:r>
              <a:rPr lang="hu-HU" altLang="hu-HU" dirty="0" smtClean="0">
                <a:latin typeface="Tahoma" pitchFamily="34" charset="0"/>
                <a:cs typeface="Tahoma" pitchFamily="34" charset="0"/>
                <a:hlinkClick r:id="rId2"/>
              </a:rPr>
              <a:t>de.uw.hu/index.html</a:t>
            </a:r>
            <a:r>
              <a:rPr lang="hu-HU" altLang="hu-HU" dirty="0" smtClean="0">
                <a:latin typeface="Tahoma" pitchFamily="34" charset="0"/>
                <a:cs typeface="Tahoma" pitchFamily="34" charset="0"/>
              </a:rPr>
              <a:t> </a:t>
            </a:r>
            <a:endParaRPr lang="hu-HU" altLang="hu-HU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artalom helye 15" descr="Klavi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9897"/>
            <a:ext cx="4216400" cy="3509963"/>
          </a:xfrm>
        </p:spPr>
      </p:pic>
      <p:sp>
        <p:nvSpPr>
          <p:cNvPr id="17" name="Szövegdoboz 16"/>
          <p:cNvSpPr txBox="1">
            <a:spLocks noChangeArrowheads="1"/>
          </p:cNvSpPr>
          <p:nvPr/>
        </p:nvSpPr>
        <p:spPr bwMode="auto">
          <a:xfrm>
            <a:off x="5040313" y="2430067"/>
            <a:ext cx="2286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Zongora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Klavier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artalom helye 9" descr="Gitar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9897"/>
            <a:ext cx="3314700" cy="3509963"/>
          </a:xfrm>
        </p:spPr>
      </p:pic>
      <p:sp>
        <p:nvSpPr>
          <p:cNvPr id="7171" name="Szövegdoboz 10"/>
          <p:cNvSpPr txBox="1">
            <a:spLocks noChangeArrowheads="1"/>
          </p:cNvSpPr>
          <p:nvPr/>
        </p:nvSpPr>
        <p:spPr bwMode="auto">
          <a:xfrm>
            <a:off x="5143500" y="2357438"/>
            <a:ext cx="2643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5040313" y="2430067"/>
            <a:ext cx="31432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Gitár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Gitarre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Geig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411510"/>
            <a:ext cx="2032000" cy="4067175"/>
          </a:xfrm>
        </p:spPr>
      </p:pic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5040313" y="2430067"/>
            <a:ext cx="271462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Hegedű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Geige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Trommel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079897"/>
            <a:ext cx="3289300" cy="3509963"/>
          </a:xfrm>
        </p:spPr>
      </p:pic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5040313" y="2430067"/>
            <a:ext cx="25717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Dob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Trommel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 descr="Posaune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1" y="1071563"/>
            <a:ext cx="4227513" cy="3321844"/>
          </a:xfrm>
        </p:spPr>
      </p:pic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5040313" y="2430067"/>
            <a:ext cx="357187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Harsona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Posaune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arf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27534"/>
            <a:ext cx="3429000" cy="38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78606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Hárfa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Harfe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lö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17985"/>
            <a:ext cx="4500562" cy="337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1432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Furulya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Flöte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armonik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1714500"/>
            <a:ext cx="4240213" cy="219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35756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Harmonika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Ziehharmonika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Maultromme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553766"/>
            <a:ext cx="4019550" cy="208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264318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Doromb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Maultrommel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ell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83518"/>
            <a:ext cx="2071688" cy="401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78606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Cselló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Cello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Tub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607344"/>
            <a:ext cx="20320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286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Tuba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Tuba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ratsch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964406"/>
            <a:ext cx="272891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286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Brácsa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Bratsche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627534"/>
            <a:ext cx="20320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07181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Nagybőgő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der Kontrabass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anj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6" y="627534"/>
            <a:ext cx="2714625" cy="382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286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Bendzsó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Banjo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eck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607344"/>
            <a:ext cx="3810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192881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Cintányér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Becken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Go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39454"/>
            <a:ext cx="3481388" cy="277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264318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Gong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Gong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Trompe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910829"/>
            <a:ext cx="1343025" cy="358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250031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Trombita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Trompete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Mundharmonik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28" y="1982391"/>
            <a:ext cx="448468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10356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Szájharmonika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Mundharmonika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ackbret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1875235"/>
            <a:ext cx="4441825" cy="183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07181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Cimbalom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Hackbrett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nglish ho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83518"/>
            <a:ext cx="1211262" cy="396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7147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Angol kürt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Englischhorn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Pauk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6" y="1232297"/>
            <a:ext cx="328612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264318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Üstdob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Pauke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Xyloph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875235"/>
            <a:ext cx="3833812" cy="172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00037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Xilofon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Xylophon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larin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964406"/>
            <a:ext cx="20320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29289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Klarinét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Klarinette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asso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750094"/>
            <a:ext cx="1206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35004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Fagott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Fagott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Querflö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6" y="627534"/>
            <a:ext cx="3803650" cy="373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27734"/>
            <a:ext cx="35004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Fuvola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Querflöte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Triang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6" y="1125142"/>
            <a:ext cx="2500313" cy="310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>
            <a:spLocks noChangeArrowheads="1"/>
          </p:cNvSpPr>
          <p:nvPr/>
        </p:nvSpPr>
        <p:spPr bwMode="auto">
          <a:xfrm>
            <a:off x="5040313" y="2430067"/>
            <a:ext cx="3429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Triangulum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der Triangel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Obo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910828"/>
            <a:ext cx="1447800" cy="341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>
            <a:spLocks noChangeArrowheads="1"/>
          </p:cNvSpPr>
          <p:nvPr/>
        </p:nvSpPr>
        <p:spPr bwMode="auto">
          <a:xfrm>
            <a:off x="5040313" y="2430067"/>
            <a:ext cx="2032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Oboa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Oboe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xof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4" y="627534"/>
            <a:ext cx="2357437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3" y="2430067"/>
            <a:ext cx="34290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Szaxofon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das Saxophon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iccol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857250"/>
            <a:ext cx="20320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>
            <a:spLocks noChangeArrowheads="1"/>
          </p:cNvSpPr>
          <p:nvPr/>
        </p:nvSpPr>
        <p:spPr bwMode="auto">
          <a:xfrm>
            <a:off x="5040313" y="2430067"/>
            <a:ext cx="357187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Pikoló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Pikkoloflöte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Org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553766"/>
            <a:ext cx="4159250" cy="233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23574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Orgona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Orgel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Pfeif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500187"/>
            <a:ext cx="426720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040314" y="2430067"/>
            <a:ext cx="321468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hu-HU" sz="2500"/>
              <a:t>Síp</a:t>
            </a:r>
          </a:p>
          <a:p>
            <a:pPr eaLnBrk="1" hangingPunct="1"/>
            <a:endParaRPr lang="hu-HU" altLang="hu-HU" sz="2500"/>
          </a:p>
          <a:p>
            <a:pPr eaLnBrk="1" hangingPunct="1"/>
            <a:r>
              <a:rPr lang="hu-HU" altLang="hu-HU" sz="2500"/>
              <a:t>die Pfeife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>
            <a:spLocks noChangeArrowheads="1"/>
          </p:cNvSpPr>
          <p:nvPr/>
        </p:nvSpPr>
        <p:spPr bwMode="auto">
          <a:xfrm>
            <a:off x="1785939" y="1660923"/>
            <a:ext cx="5572125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8000" b="1" dirty="0" err="1"/>
              <a:t>Ende</a:t>
            </a:r>
            <a:endParaRPr lang="hu-HU" altLang="hu-HU" sz="8000" b="1" dirty="0"/>
          </a:p>
          <a:p>
            <a:pPr algn="ctr" eaLnBrk="1" hangingPunct="1"/>
            <a:endParaRPr lang="hu-HU" altLang="hu-HU" dirty="0"/>
          </a:p>
          <a:p>
            <a:pPr algn="ctr" eaLnBrk="1" hangingPunct="1"/>
            <a:r>
              <a:rPr lang="hu-HU" altLang="hu-HU" sz="2400" dirty="0">
                <a:hlinkClick r:id="rId2"/>
              </a:rPr>
              <a:t>http://</a:t>
            </a:r>
            <a:r>
              <a:rPr lang="hu-HU" altLang="hu-HU" sz="2400" dirty="0" smtClean="0">
                <a:hlinkClick r:id="rId2"/>
              </a:rPr>
              <a:t>de.uw.hu/index.html</a:t>
            </a:r>
            <a:r>
              <a:rPr lang="hu-HU" altLang="hu-HU" sz="2400" dirty="0" smtClean="0"/>
              <a:t>  </a:t>
            </a:r>
            <a:endParaRPr lang="hu-HU" altLang="hu-HU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294</TotalTime>
  <Words>107</Words>
  <Application>Microsoft Office PowerPoint</Application>
  <PresentationFormat>Diavetítés a képernyőre (16:9 oldalarány)</PresentationFormat>
  <Paragraphs>100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39" baseType="lpstr">
      <vt:lpstr>Arial</vt:lpstr>
      <vt:lpstr>Calibri</vt:lpstr>
      <vt:lpstr>Constantia</vt:lpstr>
      <vt:lpstr>Wingdings 2</vt:lpstr>
      <vt:lpstr>Tahoma</vt:lpstr>
      <vt:lpstr>Deutschfuralle</vt:lpstr>
      <vt:lpstr>Hangszerek Musikinstrumente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Hangszerek Musikinstrumente</dc:title>
  <dc:creator>Szántai Gábor</dc:creator>
  <cp:lastModifiedBy>Gábor</cp:lastModifiedBy>
  <cp:revision>10</cp:revision>
  <dcterms:created xsi:type="dcterms:W3CDTF">2007-07-10T18:18:04Z</dcterms:created>
  <dcterms:modified xsi:type="dcterms:W3CDTF">2016-01-05T11:18:45Z</dcterms:modified>
</cp:coreProperties>
</file>