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80" r:id="rId1"/>
  </p:sldMasterIdLst>
  <p:notesMasterIdLst>
    <p:notesMasterId r:id="rId3"/>
  </p:notesMasterIdLst>
  <p:sldIdLst>
    <p:sldId id="257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Wingdings 2" panose="05020102010507070707" pitchFamily="18" charset="2"/>
      <p:regular r:id="rId8"/>
    </p:embeddedFont>
    <p:embeddedFont>
      <p:font typeface="Verdana" panose="020B0604030504040204" pitchFamily="34" charset="0"/>
      <p:regular r:id="rId9"/>
      <p:bold r:id="rId10"/>
      <p:italic r:id="rId11"/>
      <p:boldItalic r:id="rId12"/>
    </p:embeddedFont>
    <p:embeddedFont>
      <p:font typeface="Century Gothic" panose="020B0502020202020204" pitchFamily="34" charset="0"/>
      <p:regular r:id="rId13"/>
      <p:bold r:id="rId14"/>
      <p:italic r:id="rId15"/>
      <p:boldItalic r:id="rId16"/>
    </p:embeddedFont>
  </p:embeddedFontLst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302" y="-45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B5E648F-F9FE-4195-9812-5A6DB0669E55}" type="datetimeFigureOut">
              <a:rPr lang="hu-HU"/>
              <a:pPr>
                <a:defRPr/>
              </a:pPr>
              <a:t>2014.09.20.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smtClean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86EC091-3976-4269-ACDE-8708F94EA33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07060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altLang="hu-HU" smtClean="0"/>
          </a:p>
        </p:txBody>
      </p:sp>
      <p:sp>
        <p:nvSpPr>
          <p:cNvPr id="24580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42FFF13-BBD9-4BC9-BB29-556CA03F8921}" type="slidenum">
              <a:rPr lang="hu-HU" altLang="hu-HU" smtClean="0"/>
              <a:pPr eaLnBrk="1" hangingPunct="1"/>
              <a:t>1</a:t>
            </a:fld>
            <a:endParaRPr lang="hu-HU" altLang="hu-H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áromszög 6"/>
          <p:cNvSpPr/>
          <p:nvPr/>
        </p:nvSpPr>
        <p:spPr>
          <a:xfrm rot="16200000">
            <a:off x="7790972" y="3778934"/>
            <a:ext cx="1419712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540544" y="582216"/>
            <a:ext cx="8062912" cy="1102519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540544" y="1687710"/>
            <a:ext cx="8062912" cy="131445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>
          <a:xfrm>
            <a:off x="1371600" y="4509492"/>
            <a:ext cx="5791200" cy="273844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749B6CD7-83B1-4263-B59C-4AB801D3D485}" type="datetimeFigureOut">
              <a:rPr lang="hu-HU" smtClean="0"/>
              <a:pPr>
                <a:defRPr/>
              </a:pPr>
              <a:t>2014.09.20.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1371600" y="4238028"/>
            <a:ext cx="5791200" cy="273844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8392247" y="4314231"/>
            <a:ext cx="502920" cy="273844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209EC39-2CC4-4A94-8166-E1D5AA49C926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00620"/>
            <a:ext cx="8229600" cy="1049274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12106"/>
            <a:ext cx="8229600" cy="3429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791456" y="4860036"/>
            <a:ext cx="2133600" cy="226314"/>
          </a:xfrm>
        </p:spPr>
        <p:txBody>
          <a:bodyPr/>
          <a:lstStyle/>
          <a:p>
            <a:pPr>
              <a:defRPr/>
            </a:pPr>
            <a:fld id="{368B8495-55C0-4B2D-905D-3D43D56547A3}" type="datetimeFigureOut">
              <a:rPr lang="hu-HU" smtClean="0"/>
              <a:pPr>
                <a:defRPr/>
              </a:pPr>
              <a:t>2014.09.20.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" y="4860727"/>
            <a:ext cx="4260056" cy="225623"/>
          </a:xfrm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3145D4-6280-4C0B-9C88-20F3FB626AB9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erékszögű háromszög 8"/>
          <p:cNvSpPr/>
          <p:nvPr/>
        </p:nvSpPr>
        <p:spPr>
          <a:xfrm flipV="1">
            <a:off x="7034" y="5276"/>
            <a:ext cx="9129932" cy="5127674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Háromszög 7"/>
          <p:cNvSpPr/>
          <p:nvPr/>
        </p:nvSpPr>
        <p:spPr>
          <a:xfrm rot="5400000" flipV="1">
            <a:off x="7790972" y="70339"/>
            <a:ext cx="1419712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955632" y="4857750"/>
            <a:ext cx="2133600" cy="228600"/>
          </a:xfrm>
        </p:spPr>
        <p:txBody>
          <a:bodyPr/>
          <a:lstStyle/>
          <a:p>
            <a:pPr>
              <a:defRPr/>
            </a:pPr>
            <a:fld id="{6E52B264-AAD8-45E1-8F71-DB46768C356E}" type="datetimeFigureOut">
              <a:rPr lang="hu-HU" smtClean="0"/>
              <a:pPr>
                <a:defRPr/>
              </a:pPr>
              <a:t>2014.09.20.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619376" y="4860727"/>
            <a:ext cx="4260056" cy="225623"/>
          </a:xfrm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8451056" y="607219"/>
            <a:ext cx="502920" cy="225623"/>
          </a:xfrm>
        </p:spPr>
        <p:txBody>
          <a:bodyPr/>
          <a:lstStyle/>
          <a:p>
            <a:pPr>
              <a:defRPr/>
            </a:pPr>
            <a:fld id="{1A2354D9-C352-4F14-AD4F-3422EFD16051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cxnSp>
        <p:nvCxnSpPr>
          <p:cNvPr id="11" name="Egyenes összekötő 10"/>
          <p:cNvCxnSpPr/>
          <p:nvPr/>
        </p:nvCxnSpPr>
        <p:spPr>
          <a:xfrm rot="10800000">
            <a:off x="6468795" y="7036"/>
            <a:ext cx="2672861" cy="142515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gyenes összekötő 9"/>
          <p:cNvCxnSpPr/>
          <p:nvPr/>
        </p:nvCxnSpPr>
        <p:spPr>
          <a:xfrm flipV="1">
            <a:off x="0" y="5276"/>
            <a:ext cx="9136966" cy="513295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81000" y="203599"/>
            <a:ext cx="7239000" cy="1021556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81000" y="1225152"/>
            <a:ext cx="3886200" cy="17145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291828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291828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4791456" y="4860727"/>
            <a:ext cx="2133600" cy="226314"/>
          </a:xfrm>
        </p:spPr>
        <p:txBody>
          <a:bodyPr/>
          <a:lstStyle/>
          <a:p>
            <a:pPr>
              <a:defRPr/>
            </a:pPr>
            <a:fld id="{FDD6DEB4-8900-4C30-B5CD-27D659A34557}" type="datetimeFigureOut">
              <a:rPr lang="hu-HU" smtClean="0"/>
              <a:pPr>
                <a:defRPr/>
              </a:pPr>
              <a:t>2014.09.20.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457200" y="4860727"/>
            <a:ext cx="4260056" cy="226314"/>
          </a:xfrm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7589520" y="4860727"/>
            <a:ext cx="502920" cy="226314"/>
          </a:xfrm>
        </p:spPr>
        <p:txBody>
          <a:bodyPr/>
          <a:lstStyle/>
          <a:p>
            <a:pPr>
              <a:defRPr/>
            </a:pPr>
            <a:fld id="{608926E9-457E-4B5D-A0CB-0FFC13F4B7E2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8198" y="218049"/>
            <a:ext cx="1066800" cy="4615434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365006" y="218049"/>
            <a:ext cx="581024" cy="226314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1365006" y="2570343"/>
            <a:ext cx="581024" cy="226314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2022230" y="218049"/>
            <a:ext cx="6858000" cy="226314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2022230" y="2570343"/>
            <a:ext cx="6858000" cy="22631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>
          <a:xfrm>
            <a:off x="4791456" y="4860727"/>
            <a:ext cx="2130552" cy="226314"/>
          </a:xfrm>
        </p:spPr>
        <p:txBody>
          <a:bodyPr/>
          <a:lstStyle/>
          <a:p>
            <a:pPr>
              <a:defRPr/>
            </a:pPr>
            <a:fld id="{5E78713A-F946-4245-AD44-F348A8B04CA4}" type="datetimeFigureOut">
              <a:rPr lang="hu-HU" smtClean="0"/>
              <a:pPr>
                <a:defRPr/>
              </a:pPr>
              <a:t>2014.09.20.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>
          <a:xfrm>
            <a:off x="457200" y="4860727"/>
            <a:ext cx="4261104" cy="226314"/>
          </a:xfrm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7589520" y="4862322"/>
            <a:ext cx="502920" cy="226314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986C9F3-A811-4635-96B9-DCD62CB35F60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EED944-7DD8-400B-81FF-9338D3A0FADE}" type="datetimeFigureOut">
              <a:rPr lang="hu-HU" smtClean="0"/>
              <a:pPr>
                <a:defRPr/>
              </a:pPr>
              <a:t>2014.09.20.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B520AB-556E-43CC-8AEA-B710BC23846A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>
          <a:xfrm>
            <a:off x="4791456" y="4860727"/>
            <a:ext cx="2133600" cy="226314"/>
          </a:xfrm>
        </p:spPr>
        <p:txBody>
          <a:bodyPr/>
          <a:lstStyle/>
          <a:p>
            <a:pPr>
              <a:defRPr/>
            </a:pPr>
            <a:fld id="{F9FAF0C9-3262-4CE6-80E5-AA38BEC94063}" type="datetimeFigureOut">
              <a:rPr lang="hu-HU" smtClean="0"/>
              <a:pPr>
                <a:defRPr/>
              </a:pPr>
              <a:t>2014.09.20.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>
          <a:xfrm>
            <a:off x="457200" y="4861418"/>
            <a:ext cx="4260056" cy="225623"/>
          </a:xfrm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>
          <a:xfrm>
            <a:off x="7589520" y="4860727"/>
            <a:ext cx="502920" cy="226314"/>
          </a:xfrm>
        </p:spPr>
        <p:txBody>
          <a:bodyPr/>
          <a:lstStyle/>
          <a:p>
            <a:pPr>
              <a:defRPr/>
            </a:pPr>
            <a:fld id="{6F8B6BDD-E5E2-4742-9A45-365CD86E9145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456" y="275748"/>
            <a:ext cx="914400" cy="44577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1135856" y="275748"/>
            <a:ext cx="2438400" cy="44577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651250" y="240030"/>
            <a:ext cx="5276088" cy="449199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278976" y="4917186"/>
            <a:ext cx="2133600" cy="226314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A32EB6CE-50B3-4CCB-87B3-E4D110BD0E41}" type="datetimeFigureOut">
              <a:rPr lang="hu-HU" smtClean="0"/>
              <a:pPr>
                <a:defRPr/>
              </a:pPr>
              <a:t>2014.09.20.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1135856" y="4917186"/>
            <a:ext cx="5143120" cy="226314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410576" y="4917186"/>
            <a:ext cx="502920" cy="226314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06B4681B-A2CF-4A4D-B4F6-E8C4398F7F82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456" y="113172"/>
            <a:ext cx="914400" cy="48006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138237" y="280475"/>
            <a:ext cx="7333488" cy="41148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43000" y="4400550"/>
            <a:ext cx="7333488" cy="51435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108192" y="4917186"/>
            <a:ext cx="2103120" cy="226314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96347C02-CAF1-49E0-84B7-121EDB039454}" type="datetimeFigureOut">
              <a:rPr lang="hu-HU" smtClean="0"/>
              <a:pPr>
                <a:defRPr/>
              </a:pPr>
              <a:t>2014.09.20.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1170432" y="4917877"/>
            <a:ext cx="4948072" cy="226314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217192" y="4917186"/>
            <a:ext cx="365760" cy="226314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91923FA1-8AEB-43E3-855E-6CCC7DF14A44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DCF3D5-F340-43A7-9CB8-773DCE0FA166}" type="datetimeFigureOut">
              <a:rPr lang="hu-HU" smtClean="0"/>
              <a:pPr>
                <a:defRPr/>
              </a:pPr>
              <a:t>2014.09.20.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CF99-749D-4CB1-A8B2-15E7FE978704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285750"/>
            <a:ext cx="1905000" cy="4114800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85750"/>
            <a:ext cx="6248400" cy="4114800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47F3B9-3451-4FCB-8737-268E2AD13D30}" type="datetimeFigureOut">
              <a:rPr lang="hu-HU" smtClean="0"/>
              <a:pPr>
                <a:defRPr/>
              </a:pPr>
              <a:t>2014.09.20.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630E5B-D656-4C3B-B08D-6FE780DFE268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erékszögű háromszög 10"/>
          <p:cNvSpPr/>
          <p:nvPr/>
        </p:nvSpPr>
        <p:spPr>
          <a:xfrm>
            <a:off x="7034" y="10552"/>
            <a:ext cx="9129932" cy="5127674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Egyenes összekötő 7"/>
          <p:cNvCxnSpPr/>
          <p:nvPr/>
        </p:nvCxnSpPr>
        <p:spPr>
          <a:xfrm>
            <a:off x="0" y="5276"/>
            <a:ext cx="9136966" cy="513295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/>
          <p:cNvCxnSpPr/>
          <p:nvPr/>
        </p:nvCxnSpPr>
        <p:spPr>
          <a:xfrm rot="10800000" flipV="1">
            <a:off x="6468795" y="3711307"/>
            <a:ext cx="2672861" cy="142515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00620"/>
            <a:ext cx="8229600" cy="1049274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412106"/>
            <a:ext cx="8229600" cy="3429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4791456" y="4860727"/>
            <a:ext cx="2133600" cy="22631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916BF4A-54D8-4BEF-BFA7-75158CFA44A9}" type="datetimeFigureOut">
              <a:rPr lang="hu-HU" smtClean="0"/>
              <a:pPr>
                <a:defRPr/>
              </a:pPr>
              <a:t>2014.09.20.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457200" y="4861418"/>
            <a:ext cx="4260056" cy="22562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7589520" y="4860727"/>
            <a:ext cx="502920" cy="226314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0C7CCB3-D793-428B-B5A5-ADCAEEC45B9A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ím 1"/>
          <p:cNvSpPr>
            <a:spLocks noGrp="1"/>
          </p:cNvSpPr>
          <p:nvPr>
            <p:ph type="title"/>
          </p:nvPr>
        </p:nvSpPr>
        <p:spPr>
          <a:xfrm>
            <a:off x="-396552" y="-236562"/>
            <a:ext cx="9540552" cy="1049274"/>
          </a:xfrm>
        </p:spPr>
        <p:txBody>
          <a:bodyPr>
            <a:normAutofit/>
          </a:bodyPr>
          <a:lstStyle/>
          <a:p>
            <a:pPr eaLnBrk="1" hangingPunct="1"/>
            <a:r>
              <a:rPr lang="hu-HU" altLang="hu-HU" sz="2800" dirty="0" err="1" smtClean="0"/>
              <a:t>In</a:t>
            </a:r>
            <a:r>
              <a:rPr lang="hu-HU" altLang="hu-HU" sz="2800" dirty="0" smtClean="0"/>
              <a:t> </a:t>
            </a:r>
            <a:r>
              <a:rPr lang="hu-HU" altLang="hu-HU" sz="2800" dirty="0" err="1" smtClean="0"/>
              <a:t>einer</a:t>
            </a:r>
            <a:r>
              <a:rPr lang="hu-HU" altLang="hu-HU" sz="2800" dirty="0" smtClean="0"/>
              <a:t> </a:t>
            </a:r>
            <a:r>
              <a:rPr lang="hu-HU" altLang="hu-HU" sz="2800" dirty="0" err="1" smtClean="0"/>
              <a:t>Küche</a:t>
            </a:r>
            <a:r>
              <a:rPr lang="hu-HU" altLang="hu-HU" sz="2800" dirty="0" smtClean="0"/>
              <a:t>				http://de.uw.hu/</a:t>
            </a:r>
            <a:endParaRPr lang="hu-HU" altLang="hu-HU" sz="2800" dirty="0" smtClean="0"/>
          </a:p>
        </p:txBody>
      </p:sp>
      <p:pic>
        <p:nvPicPr>
          <p:cNvPr id="10243" name="Tartalom helye 3" descr="Allesschneider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437" y="719988"/>
            <a:ext cx="1440000" cy="1080000"/>
          </a:xfrm>
        </p:spPr>
      </p:pic>
      <p:pic>
        <p:nvPicPr>
          <p:cNvPr id="10245" name="Kép 5" descr="Backblech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061" y="2139762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Kép 6" descr="Backform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7" y="2139762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Kép 7" descr="Backwaage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061" y="719988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Kép 8" descr="Becher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249" y="719988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Szövegdoboz 8"/>
          <p:cNvSpPr txBox="1">
            <a:spLocks noChangeArrowheads="1"/>
          </p:cNvSpPr>
          <p:nvPr/>
        </p:nvSpPr>
        <p:spPr bwMode="auto">
          <a:xfrm>
            <a:off x="-306859" y="1826699"/>
            <a:ext cx="22145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 dirty="0">
                <a:latin typeface="Calibri" panose="020F0502020204030204" pitchFamily="34" charset="0"/>
              </a:rPr>
              <a:t>r </a:t>
            </a:r>
            <a:r>
              <a:rPr lang="hu-HU" altLang="hu-HU" sz="1200" dirty="0" err="1">
                <a:latin typeface="Calibri" panose="020F0502020204030204" pitchFamily="34" charset="0"/>
              </a:rPr>
              <a:t>Allesschneider</a:t>
            </a:r>
            <a:endParaRPr lang="hu-HU" altLang="hu-HU" sz="1200" dirty="0">
              <a:latin typeface="Calibri" panose="020F0502020204030204" pitchFamily="34" charset="0"/>
            </a:endParaRPr>
          </a:p>
        </p:txBody>
      </p:sp>
      <p:sp>
        <p:nvSpPr>
          <p:cNvPr id="10250" name="Szövegdoboz 9"/>
          <p:cNvSpPr txBox="1">
            <a:spLocks noChangeArrowheads="1"/>
          </p:cNvSpPr>
          <p:nvPr/>
        </p:nvSpPr>
        <p:spPr bwMode="auto">
          <a:xfrm>
            <a:off x="1227558" y="1826699"/>
            <a:ext cx="22145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>
                <a:latin typeface="Calibri" panose="020F0502020204030204" pitchFamily="34" charset="0"/>
              </a:rPr>
              <a:t>r Becher</a:t>
            </a:r>
          </a:p>
        </p:txBody>
      </p:sp>
      <p:sp>
        <p:nvSpPr>
          <p:cNvPr id="10251" name="Szövegdoboz 10"/>
          <p:cNvSpPr txBox="1">
            <a:spLocks noChangeArrowheads="1"/>
          </p:cNvSpPr>
          <p:nvPr/>
        </p:nvSpPr>
        <p:spPr bwMode="auto">
          <a:xfrm>
            <a:off x="2645469" y="1826699"/>
            <a:ext cx="22145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>
                <a:latin typeface="Calibri" panose="020F0502020204030204" pitchFamily="34" charset="0"/>
              </a:rPr>
              <a:t>e Backwaage</a:t>
            </a:r>
          </a:p>
        </p:txBody>
      </p:sp>
      <p:sp>
        <p:nvSpPr>
          <p:cNvPr id="10252" name="Szövegdoboz 11"/>
          <p:cNvSpPr txBox="1">
            <a:spLocks noChangeArrowheads="1"/>
          </p:cNvSpPr>
          <p:nvPr/>
        </p:nvSpPr>
        <p:spPr bwMode="auto">
          <a:xfrm>
            <a:off x="-450875" y="3235511"/>
            <a:ext cx="22145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 dirty="0">
                <a:latin typeface="Calibri" panose="020F0502020204030204" pitchFamily="34" charset="0"/>
              </a:rPr>
              <a:t>e </a:t>
            </a:r>
            <a:r>
              <a:rPr lang="hu-HU" altLang="hu-HU" sz="1200" dirty="0" err="1">
                <a:latin typeface="Calibri" panose="020F0502020204030204" pitchFamily="34" charset="0"/>
              </a:rPr>
              <a:t>Backform</a:t>
            </a:r>
            <a:endParaRPr lang="hu-HU" altLang="hu-HU" sz="1200" dirty="0">
              <a:latin typeface="Calibri" panose="020F0502020204030204" pitchFamily="34" charset="0"/>
            </a:endParaRPr>
          </a:p>
        </p:txBody>
      </p:sp>
      <p:sp>
        <p:nvSpPr>
          <p:cNvPr id="10254" name="Szövegdoboz 13"/>
          <p:cNvSpPr txBox="1">
            <a:spLocks noChangeArrowheads="1"/>
          </p:cNvSpPr>
          <p:nvPr/>
        </p:nvSpPr>
        <p:spPr bwMode="auto">
          <a:xfrm>
            <a:off x="2699792" y="3269187"/>
            <a:ext cx="22145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 dirty="0">
                <a:latin typeface="Calibri" panose="020F0502020204030204" pitchFamily="34" charset="0"/>
              </a:rPr>
              <a:t>s </a:t>
            </a:r>
            <a:r>
              <a:rPr lang="hu-HU" altLang="hu-HU" sz="1200" dirty="0" err="1">
                <a:latin typeface="Calibri" panose="020F0502020204030204" pitchFamily="34" charset="0"/>
              </a:rPr>
              <a:t>Backblech</a:t>
            </a:r>
            <a:endParaRPr lang="hu-HU" altLang="hu-HU" sz="1200" dirty="0">
              <a:latin typeface="Calibri" panose="020F0502020204030204" pitchFamily="34" charset="0"/>
            </a:endParaRPr>
          </a:p>
        </p:txBody>
      </p:sp>
      <p:pic>
        <p:nvPicPr>
          <p:cNvPr id="15" name="Tartalom helye 3" descr="Dosenöffner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685" y="719988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Kép 4" descr="Brotbackautomat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685" y="2139762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Kép 5" descr="Brotkasten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496" y="2139762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Szövegdoboz 8"/>
          <p:cNvSpPr txBox="1">
            <a:spLocks noChangeArrowheads="1"/>
          </p:cNvSpPr>
          <p:nvPr/>
        </p:nvSpPr>
        <p:spPr bwMode="auto">
          <a:xfrm>
            <a:off x="5580112" y="1826699"/>
            <a:ext cx="22145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>
                <a:latin typeface="Calibri" panose="020F0502020204030204" pitchFamily="34" charset="0"/>
              </a:rPr>
              <a:t>r Dosenöffner</a:t>
            </a:r>
          </a:p>
        </p:txBody>
      </p:sp>
      <p:sp>
        <p:nvSpPr>
          <p:cNvPr id="24" name="Szövegdoboz 11"/>
          <p:cNvSpPr txBox="1">
            <a:spLocks noChangeArrowheads="1"/>
          </p:cNvSpPr>
          <p:nvPr/>
        </p:nvSpPr>
        <p:spPr bwMode="auto">
          <a:xfrm>
            <a:off x="5732512" y="3269187"/>
            <a:ext cx="22145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>
                <a:latin typeface="Calibri" panose="020F0502020204030204" pitchFamily="34" charset="0"/>
              </a:rPr>
              <a:t>r Brotbackautomat</a:t>
            </a:r>
          </a:p>
        </p:txBody>
      </p:sp>
      <p:sp>
        <p:nvSpPr>
          <p:cNvPr id="26" name="Szövegdoboz 13"/>
          <p:cNvSpPr txBox="1">
            <a:spLocks noChangeArrowheads="1"/>
          </p:cNvSpPr>
          <p:nvPr/>
        </p:nvSpPr>
        <p:spPr bwMode="auto">
          <a:xfrm>
            <a:off x="7164288" y="3269187"/>
            <a:ext cx="22145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>
                <a:latin typeface="Calibri" panose="020F0502020204030204" pitchFamily="34" charset="0"/>
              </a:rPr>
              <a:t>r Brotkasten</a:t>
            </a:r>
          </a:p>
        </p:txBody>
      </p:sp>
      <p:pic>
        <p:nvPicPr>
          <p:cNvPr id="27" name="Kép 8" descr="Fleischwolf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6" y="3608055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Szövegdoboz 13"/>
          <p:cNvSpPr txBox="1">
            <a:spLocks noChangeArrowheads="1"/>
          </p:cNvSpPr>
          <p:nvPr/>
        </p:nvSpPr>
        <p:spPr bwMode="auto">
          <a:xfrm>
            <a:off x="-396552" y="4731990"/>
            <a:ext cx="22145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>
                <a:latin typeface="Calibri" panose="020F0502020204030204" pitchFamily="34" charset="0"/>
              </a:rPr>
              <a:t>r Fleischwolf</a:t>
            </a:r>
          </a:p>
        </p:txBody>
      </p:sp>
      <p:pic>
        <p:nvPicPr>
          <p:cNvPr id="29" name="Kép 5" descr="Entsafter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752" y="3608055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Szövegdoboz 9"/>
          <p:cNvSpPr txBox="1">
            <a:spLocks noChangeArrowheads="1"/>
          </p:cNvSpPr>
          <p:nvPr/>
        </p:nvSpPr>
        <p:spPr bwMode="auto">
          <a:xfrm>
            <a:off x="1043608" y="4731990"/>
            <a:ext cx="22145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>
                <a:latin typeface="Calibri" panose="020F0502020204030204" pitchFamily="34" charset="0"/>
              </a:rPr>
              <a:t>r Entsafter</a:t>
            </a:r>
          </a:p>
        </p:txBody>
      </p:sp>
      <p:pic>
        <p:nvPicPr>
          <p:cNvPr id="31" name="Kép 8" descr="Handrührer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48" y="3608055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Szövegdoboz 8"/>
          <p:cNvSpPr txBox="1">
            <a:spLocks noChangeArrowheads="1"/>
          </p:cNvSpPr>
          <p:nvPr/>
        </p:nvSpPr>
        <p:spPr bwMode="auto">
          <a:xfrm>
            <a:off x="2590651" y="4731990"/>
            <a:ext cx="22145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>
                <a:latin typeface="Calibri" panose="020F0502020204030204" pitchFamily="34" charset="0"/>
              </a:rPr>
              <a:t>r Handrührer</a:t>
            </a:r>
          </a:p>
        </p:txBody>
      </p:sp>
      <p:pic>
        <p:nvPicPr>
          <p:cNvPr id="33" name="Kép 4" descr="Kartoffelstampfer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940" y="3608055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Kép 5" descr="Knoblauchpresse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608055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Kép 8" descr="Messbecher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544" y="3608055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Szövegdoboz 10"/>
          <p:cNvSpPr txBox="1">
            <a:spLocks noChangeArrowheads="1"/>
          </p:cNvSpPr>
          <p:nvPr/>
        </p:nvSpPr>
        <p:spPr bwMode="auto">
          <a:xfrm>
            <a:off x="7236296" y="4731990"/>
            <a:ext cx="22145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 dirty="0">
                <a:latin typeface="Calibri" panose="020F0502020204030204" pitchFamily="34" charset="0"/>
              </a:rPr>
              <a:t>e </a:t>
            </a:r>
            <a:r>
              <a:rPr lang="hu-HU" altLang="hu-HU" sz="1200" dirty="0" err="1">
                <a:latin typeface="Calibri" panose="020F0502020204030204" pitchFamily="34" charset="0"/>
              </a:rPr>
              <a:t>Knoblauchpresse</a:t>
            </a:r>
            <a:endParaRPr lang="hu-HU" altLang="hu-HU" sz="1200" dirty="0">
              <a:latin typeface="Calibri" panose="020F0502020204030204" pitchFamily="34" charset="0"/>
            </a:endParaRPr>
          </a:p>
        </p:txBody>
      </p:sp>
      <p:sp>
        <p:nvSpPr>
          <p:cNvPr id="37" name="Szövegdoboz 11"/>
          <p:cNvSpPr txBox="1">
            <a:spLocks noChangeArrowheads="1"/>
          </p:cNvSpPr>
          <p:nvPr/>
        </p:nvSpPr>
        <p:spPr bwMode="auto">
          <a:xfrm>
            <a:off x="4099273" y="4731990"/>
            <a:ext cx="22145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>
                <a:latin typeface="Calibri" panose="020F0502020204030204" pitchFamily="34" charset="0"/>
              </a:rPr>
              <a:t>r Messbecher</a:t>
            </a:r>
          </a:p>
        </p:txBody>
      </p:sp>
      <p:sp>
        <p:nvSpPr>
          <p:cNvPr id="38" name="Szövegdoboz 12"/>
          <p:cNvSpPr txBox="1">
            <a:spLocks noChangeArrowheads="1"/>
          </p:cNvSpPr>
          <p:nvPr/>
        </p:nvSpPr>
        <p:spPr bwMode="auto">
          <a:xfrm>
            <a:off x="5585768" y="4731990"/>
            <a:ext cx="22145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>
                <a:latin typeface="Calibri" panose="020F0502020204030204" pitchFamily="34" charset="0"/>
              </a:rPr>
              <a:t>r Kartoffelstampfer</a:t>
            </a:r>
          </a:p>
        </p:txBody>
      </p:sp>
      <p:pic>
        <p:nvPicPr>
          <p:cNvPr id="39" name="Tartalom helye 3" descr="Schneebesen.jp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0860" y="719988"/>
            <a:ext cx="1440000" cy="1080000"/>
          </a:xfrm>
          <a:prstGeom prst="rect">
            <a:avLst/>
          </a:prstGeom>
        </p:spPr>
      </p:pic>
      <p:pic>
        <p:nvPicPr>
          <p:cNvPr id="40" name="Kép 7" descr="Schäler.jp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749" y="719988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Szövegdoboz 9"/>
          <p:cNvSpPr txBox="1">
            <a:spLocks noChangeArrowheads="1"/>
          </p:cNvSpPr>
          <p:nvPr/>
        </p:nvSpPr>
        <p:spPr bwMode="auto">
          <a:xfrm>
            <a:off x="7236296" y="1826699"/>
            <a:ext cx="22145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 dirty="0">
                <a:latin typeface="Calibri" panose="020F0502020204030204" pitchFamily="34" charset="0"/>
              </a:rPr>
              <a:t>r </a:t>
            </a:r>
            <a:r>
              <a:rPr lang="hu-HU" altLang="hu-HU" sz="1200" dirty="0" err="1">
                <a:latin typeface="Calibri" panose="020F0502020204030204" pitchFamily="34" charset="0"/>
              </a:rPr>
              <a:t>Schäler</a:t>
            </a:r>
            <a:endParaRPr lang="hu-HU" altLang="hu-HU" sz="1200" dirty="0">
              <a:latin typeface="Calibri" panose="020F0502020204030204" pitchFamily="34" charset="0"/>
            </a:endParaRPr>
          </a:p>
        </p:txBody>
      </p:sp>
      <p:sp>
        <p:nvSpPr>
          <p:cNvPr id="42" name="Szövegdoboz 10"/>
          <p:cNvSpPr txBox="1">
            <a:spLocks noChangeArrowheads="1"/>
          </p:cNvSpPr>
          <p:nvPr/>
        </p:nvSpPr>
        <p:spPr bwMode="auto">
          <a:xfrm>
            <a:off x="4139952" y="1826699"/>
            <a:ext cx="22145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 dirty="0">
                <a:latin typeface="Calibri" panose="020F0502020204030204" pitchFamily="34" charset="0"/>
              </a:rPr>
              <a:t>r </a:t>
            </a:r>
            <a:r>
              <a:rPr lang="hu-HU" altLang="hu-HU" sz="1200" dirty="0" err="1" smtClean="0">
                <a:latin typeface="Calibri" panose="020F0502020204030204" pitchFamily="34" charset="0"/>
              </a:rPr>
              <a:t>Schneebesen</a:t>
            </a:r>
            <a:endParaRPr lang="hu-HU" altLang="hu-HU" sz="1200" dirty="0">
              <a:latin typeface="Calibri" panose="020F0502020204030204" pitchFamily="34" charset="0"/>
            </a:endParaRPr>
          </a:p>
        </p:txBody>
      </p:sp>
      <p:pic>
        <p:nvPicPr>
          <p:cNvPr id="43" name="Kép 4" descr="Trichter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249" y="2139762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Szövegdoboz 9"/>
          <p:cNvSpPr txBox="1">
            <a:spLocks noChangeArrowheads="1"/>
          </p:cNvSpPr>
          <p:nvPr/>
        </p:nvSpPr>
        <p:spPr bwMode="auto">
          <a:xfrm>
            <a:off x="1190823" y="3269187"/>
            <a:ext cx="22145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 dirty="0">
                <a:latin typeface="Calibri" panose="020F0502020204030204" pitchFamily="34" charset="0"/>
              </a:rPr>
              <a:t>r </a:t>
            </a:r>
            <a:r>
              <a:rPr lang="hu-HU" altLang="hu-HU" sz="1200" dirty="0" err="1">
                <a:latin typeface="Calibri" panose="020F0502020204030204" pitchFamily="34" charset="0"/>
              </a:rPr>
              <a:t>Trichter</a:t>
            </a:r>
            <a:endParaRPr lang="hu-HU" altLang="hu-HU" sz="1200" dirty="0">
              <a:latin typeface="Calibri" panose="020F0502020204030204" pitchFamily="34" charset="0"/>
            </a:endParaRPr>
          </a:p>
        </p:txBody>
      </p:sp>
      <p:pic>
        <p:nvPicPr>
          <p:cNvPr id="47" name="Tartalom helye 3" descr="Mikrowelle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90873" y="2139762"/>
            <a:ext cx="1440000" cy="1080000"/>
          </a:xfrm>
          <a:prstGeom prst="rect">
            <a:avLst/>
          </a:prstGeom>
        </p:spPr>
      </p:pic>
      <p:sp>
        <p:nvSpPr>
          <p:cNvPr id="48" name="Szövegdoboz 9"/>
          <p:cNvSpPr txBox="1">
            <a:spLocks noChangeArrowheads="1"/>
          </p:cNvSpPr>
          <p:nvPr/>
        </p:nvSpPr>
        <p:spPr bwMode="auto">
          <a:xfrm>
            <a:off x="4157637" y="3269187"/>
            <a:ext cx="22145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200" dirty="0">
                <a:latin typeface="Calibri" panose="020F0502020204030204" pitchFamily="34" charset="0"/>
              </a:rPr>
              <a:t>r </a:t>
            </a:r>
            <a:r>
              <a:rPr lang="hu-HU" altLang="hu-HU" sz="1200" dirty="0" err="1">
                <a:latin typeface="Calibri" panose="020F0502020204030204" pitchFamily="34" charset="0"/>
              </a:rPr>
              <a:t>Mikrowellenherd</a:t>
            </a:r>
            <a:endParaRPr lang="hu-HU" altLang="hu-HU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/>
      <p:bldP spid="10250" grpId="0"/>
      <p:bldP spid="10251" grpId="0"/>
      <p:bldP spid="10252" grpId="0"/>
      <p:bldP spid="10254" grpId="0"/>
      <p:bldP spid="21" grpId="0"/>
      <p:bldP spid="24" grpId="0"/>
      <p:bldP spid="26" grpId="0"/>
      <p:bldP spid="28" grpId="0"/>
      <p:bldP spid="30" grpId="0"/>
      <p:bldP spid="32" grpId="0"/>
      <p:bldP spid="36" grpId="0"/>
      <p:bldP spid="37" grpId="0"/>
      <p:bldP spid="38" grpId="0"/>
      <p:bldP spid="41" grpId="0"/>
      <p:bldP spid="42" grpId="0"/>
      <p:bldP spid="44" grpId="0"/>
      <p:bldP spid="4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ndület">
  <a:themeElements>
    <a:clrScheme name="Zsúp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Lendület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Lendület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119</TotalTime>
  <Words>40</Words>
  <Application>Microsoft Office PowerPoint</Application>
  <PresentationFormat>Diavetítés a képernyőre (16:9 oldalarány)</PresentationFormat>
  <Paragraphs>20</Paragraphs>
  <Slides>1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7" baseType="lpstr">
      <vt:lpstr>Arial</vt:lpstr>
      <vt:lpstr>Calibri</vt:lpstr>
      <vt:lpstr>Wingdings 2</vt:lpstr>
      <vt:lpstr>Verdana</vt:lpstr>
      <vt:lpstr>Century Gothic</vt:lpstr>
      <vt:lpstr>Lendület</vt:lpstr>
      <vt:lpstr>In einer Küche    http://de.uw.hu/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einer küche konyhában</dc:title>
  <dc:creator>Szántai Gábor</dc:creator>
  <cp:lastModifiedBy>Magyar Péter</cp:lastModifiedBy>
  <cp:revision>10</cp:revision>
  <dcterms:created xsi:type="dcterms:W3CDTF">2007-09-10T14:01:43Z</dcterms:created>
  <dcterms:modified xsi:type="dcterms:W3CDTF">2014-09-20T07:58:56Z</dcterms:modified>
</cp:coreProperties>
</file>