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67" r:id="rId1"/>
  </p:sldMasterIdLst>
  <p:sldIdLst>
    <p:sldId id="257" r:id="rId2"/>
    <p:sldId id="258" r:id="rId3"/>
    <p:sldId id="259" r:id="rId4"/>
    <p:sldId id="260" r:id="rId5"/>
  </p:sldIdLst>
  <p:sldSz cx="9144000" cy="5143500" type="screen16x9"/>
  <p:notesSz cx="7099300" cy="10234613"/>
  <p:custDataLst>
    <p:tags r:id="rId6"/>
  </p:custDataLst>
  <p:defaultTextStyle>
    <a:defPPr>
      <a:defRPr lang="de-DE"/>
    </a:defPPr>
    <a:lvl1pPr algn="l" defTabSz="457200" rtl="0" fontAlgn="base">
      <a:lnSpc>
        <a:spcPts val="1800"/>
      </a:lnSpc>
      <a:spcBef>
        <a:spcPct val="50000"/>
      </a:spcBef>
      <a:spcAft>
        <a:spcPct val="0"/>
      </a:spcAft>
      <a:buClr>
        <a:schemeClr val="tx2"/>
      </a:buClr>
      <a:buSzPct val="75000"/>
      <a:buFont typeface="Wingdings" pitchFamily="2" charset="2"/>
      <a:defRPr kern="1200">
        <a:solidFill>
          <a:schemeClr val="tx1"/>
        </a:solidFill>
        <a:latin typeface="Tele-GroteskFet" pitchFamily="2" charset="0"/>
        <a:ea typeface="+mn-ea"/>
        <a:cs typeface="+mn-cs"/>
      </a:defRPr>
    </a:lvl1pPr>
    <a:lvl2pPr marL="457200" algn="l" defTabSz="457200" rtl="0" fontAlgn="base">
      <a:lnSpc>
        <a:spcPts val="1800"/>
      </a:lnSpc>
      <a:spcBef>
        <a:spcPct val="50000"/>
      </a:spcBef>
      <a:spcAft>
        <a:spcPct val="0"/>
      </a:spcAft>
      <a:buClr>
        <a:schemeClr val="tx2"/>
      </a:buClr>
      <a:buSzPct val="75000"/>
      <a:buFont typeface="Wingdings" pitchFamily="2" charset="2"/>
      <a:defRPr kern="1200">
        <a:solidFill>
          <a:schemeClr val="tx1"/>
        </a:solidFill>
        <a:latin typeface="Tele-GroteskFet" pitchFamily="2" charset="0"/>
        <a:ea typeface="+mn-ea"/>
        <a:cs typeface="+mn-cs"/>
      </a:defRPr>
    </a:lvl2pPr>
    <a:lvl3pPr marL="914400" algn="l" defTabSz="457200" rtl="0" fontAlgn="base">
      <a:lnSpc>
        <a:spcPts val="1800"/>
      </a:lnSpc>
      <a:spcBef>
        <a:spcPct val="50000"/>
      </a:spcBef>
      <a:spcAft>
        <a:spcPct val="0"/>
      </a:spcAft>
      <a:buClr>
        <a:schemeClr val="tx2"/>
      </a:buClr>
      <a:buSzPct val="75000"/>
      <a:buFont typeface="Wingdings" pitchFamily="2" charset="2"/>
      <a:defRPr kern="1200">
        <a:solidFill>
          <a:schemeClr val="tx1"/>
        </a:solidFill>
        <a:latin typeface="Tele-GroteskFet" pitchFamily="2" charset="0"/>
        <a:ea typeface="+mn-ea"/>
        <a:cs typeface="+mn-cs"/>
      </a:defRPr>
    </a:lvl3pPr>
    <a:lvl4pPr marL="1371600" algn="l" defTabSz="457200" rtl="0" fontAlgn="base">
      <a:lnSpc>
        <a:spcPts val="1800"/>
      </a:lnSpc>
      <a:spcBef>
        <a:spcPct val="50000"/>
      </a:spcBef>
      <a:spcAft>
        <a:spcPct val="0"/>
      </a:spcAft>
      <a:buClr>
        <a:schemeClr val="tx2"/>
      </a:buClr>
      <a:buSzPct val="75000"/>
      <a:buFont typeface="Wingdings" pitchFamily="2" charset="2"/>
      <a:defRPr kern="1200">
        <a:solidFill>
          <a:schemeClr val="tx1"/>
        </a:solidFill>
        <a:latin typeface="Tele-GroteskFet" pitchFamily="2" charset="0"/>
        <a:ea typeface="+mn-ea"/>
        <a:cs typeface="+mn-cs"/>
      </a:defRPr>
    </a:lvl4pPr>
    <a:lvl5pPr marL="1828800" algn="l" defTabSz="457200" rtl="0" fontAlgn="base">
      <a:lnSpc>
        <a:spcPts val="1800"/>
      </a:lnSpc>
      <a:spcBef>
        <a:spcPct val="50000"/>
      </a:spcBef>
      <a:spcAft>
        <a:spcPct val="0"/>
      </a:spcAft>
      <a:buClr>
        <a:schemeClr val="tx2"/>
      </a:buClr>
      <a:buSzPct val="75000"/>
      <a:buFont typeface="Wingdings" pitchFamily="2" charset="2"/>
      <a:defRPr kern="1200">
        <a:solidFill>
          <a:schemeClr val="tx1"/>
        </a:solidFill>
        <a:latin typeface="Tele-GroteskFet" pitchFamily="2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ele-GroteskFet" pitchFamily="2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ele-GroteskFet" pitchFamily="2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ele-GroteskFet" pitchFamily="2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ele-GroteskFet" pitchFamily="2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792" y="-1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1.bin"/><Relationship Id="rId4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.bin"/><Relationship Id="rId4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7" Type="http://schemas.openxmlformats.org/officeDocument/2006/relationships/image" Target="../media/image2.emf"/><Relationship Id="rId2" Type="http://schemas.openxmlformats.org/officeDocument/2006/relationships/tags" Target="../tags/tag6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14299"/>
            <a:ext cx="1981200" cy="49171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15442"/>
            <a:ext cx="6705600" cy="49149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1539720"/>
            <a:ext cx="1981200" cy="13716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DAED274-D94F-4ED6-A484-7A37576B4C41}" type="datetime1">
              <a:rPr lang="de-DE" smtClean="0"/>
              <a:pPr/>
              <a:t>08.11.2014</a:t>
            </a:fld>
            <a:endParaRPr lang="de-DE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C074D37-AEB9-46CA-B316-7CBCC268AF09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de-DE" smtClean="0"/>
              <a:t>– Streng vertraulich, Vertraulich, Intern –                         Autor / Thema der Präsentation </a:t>
            </a:r>
            <a:endParaRPr lang="de-DE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1539720"/>
            <a:ext cx="6324600" cy="13716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</p:spTree>
  </p:cSld>
  <p:clrMapOvr>
    <a:masterClrMapping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FFD8B-33C5-421D-AE87-E95CBBC0054D}" type="datetime1">
              <a:rPr lang="de-DE" smtClean="0"/>
              <a:pPr/>
              <a:t>08.11.2014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– Streng vertraulich, Vertraulich, Intern –                         Autor / Thema der Präsentation 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5F043-C5C9-4543-B156-099DED57FF04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14299"/>
            <a:ext cx="1981200" cy="491718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15442"/>
            <a:ext cx="6705600" cy="491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800" y="2169208"/>
            <a:ext cx="1600201" cy="123444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DAED274-D94F-4ED6-A484-7A37576B4C41}" type="datetime1">
              <a:rPr lang="de-DE" smtClean="0"/>
              <a:pPr/>
              <a:t>08.11.2014</a:t>
            </a:fld>
            <a:endParaRPr lang="de-D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C074D37-AEB9-46CA-B316-7CBCC268AF09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de-DE" smtClean="0"/>
              <a:t>– Streng vertraulich, Vertraulich, Intern –                         Autor / Thema der Präsentation </a:t>
            </a:r>
            <a:endParaRPr lang="de-DE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169208"/>
            <a:ext cx="6324600" cy="123444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</p:spTree>
  </p:cSld>
  <p:clrMapOvr>
    <a:masterClrMapping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89304"/>
            <a:ext cx="4038600" cy="330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89304"/>
            <a:ext cx="4038600" cy="330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EE259-8F50-4C72-BA97-131791B27F72}" type="datetime1">
              <a:rPr lang="de-DE" smtClean="0"/>
              <a:pPr/>
              <a:t>08.11.2014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– Streng vertraulich, Vertraulich, Intern –                         Autor / Thema der Präsentation 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1891-FA8C-463D-A9E1-6E97ED9952CA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91828"/>
            <a:ext cx="4040188" cy="47982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28800"/>
            <a:ext cx="4040188" cy="27658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291828"/>
            <a:ext cx="4041775" cy="47982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28800"/>
            <a:ext cx="4041775" cy="27658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ED274-D94F-4ED6-A484-7A37576B4C41}" type="datetime1">
              <a:rPr lang="de-DE" smtClean="0"/>
              <a:pPr/>
              <a:t>08.11.2014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– Streng vertraulich, Vertraulich, Intern –                         Autor / Thema der Präsentation </a:t>
            </a:r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74D37-AEB9-46CA-B316-7CBCC268AF09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</p:spTree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7EFE7-5BFF-4DC6-9696-CA676B3B289D}" type="datetime1">
              <a:rPr lang="de-DE" smtClean="0"/>
              <a:pPr/>
              <a:t>08.11.2014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– Streng vertraulich, Vertraulich, Intern –                         Autor / Thema der Präsentation 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56C3B-4879-44CB-8ACD-F9C43CE31EF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13189"/>
            <a:ext cx="8831802" cy="491718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C77EA-42BD-4445-BD8C-A3B9FA9CB3EB}" type="datetime1">
              <a:rPr lang="de-DE" smtClean="0"/>
              <a:pPr/>
              <a:t>08.11.2014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– Streng vertraulich, Vertraulich, Intern –                         Autor / Thema der Präsentation </a:t>
            </a:r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C9E69-E43C-4763-8857-C1F967C53060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13157"/>
            <a:ext cx="1981200" cy="49171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14300"/>
            <a:ext cx="6705600" cy="4914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28600"/>
            <a:ext cx="586740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1597914"/>
            <a:ext cx="1673352" cy="2112264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ED274-D94F-4ED6-A484-7A37576B4C41}" type="datetime1">
              <a:rPr lang="de-DE" smtClean="0"/>
              <a:pPr/>
              <a:t>08.11.2014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– Streng vertraulich, Vertraulich, Intern –                         Autor / Thema der Präsentation 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C074D37-AEB9-46CA-B316-7CBCC268AF09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342900"/>
            <a:ext cx="1675660" cy="1255014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13157"/>
            <a:ext cx="1981200" cy="49171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14300"/>
            <a:ext cx="6705600" cy="49149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1600200"/>
            <a:ext cx="1676400" cy="222885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ED274-D94F-4ED6-A484-7A37576B4C41}" type="datetime1">
              <a:rPr lang="de-DE" smtClean="0"/>
              <a:pPr/>
              <a:t>08.11.2014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– Streng vertraulich, Vertraulich, Intern –                         Autor / Thema der Präsentation 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74D37-AEB9-46CA-B316-7CBCC268AF09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345186"/>
            <a:ext cx="1676400" cy="1255014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ED274-D94F-4ED6-A484-7A37576B4C41}" type="datetime1">
              <a:rPr lang="de-DE" smtClean="0"/>
              <a:pPr/>
              <a:t>08.11.2014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– Streng vertraulich, Vertraulich, Intern –                         Autor / Thema der Präsentation 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74D37-AEB9-46CA-B316-7CBCC268AF0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10489"/>
            <a:ext cx="6705600" cy="491718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10489"/>
            <a:ext cx="1956046" cy="491718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05979"/>
            <a:ext cx="1676400" cy="4388644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ED274-D94F-4ED6-A484-7A37576B4C41}" type="datetime1">
              <a:rPr lang="de-DE" smtClean="0"/>
              <a:pPr/>
              <a:t>08.11.2014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– Streng vertraulich, Vertraulich, Intern –                         Autor / Thema der Präsentation 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C074D37-AEB9-46CA-B316-7CBCC268AF0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nnfoli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72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9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624" name="think-cell Folie" r:id="rId5" imgW="360" imgH="360" progId="TCLayout.ActiveDocument.1">
                  <p:embed/>
                </p:oleObj>
              </mc:Choice>
              <mc:Fallback>
                <p:oleObj name="think-cell Folie" r:id="rId5" imgW="360" imgH="360" progId="TCLayout.ActiveDocument.1">
                  <p:embed/>
                  <p:pic>
                    <p:nvPicPr>
                      <p:cNvPr id="0" name="Object 1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1589" y="1192"/>
                        <a:ext cx="1587" cy="1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58" name="Titelplatzhalter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 bwMode="black">
          <a:xfrm>
            <a:off x="304800" y="1329928"/>
            <a:ext cx="8496300" cy="2492990"/>
          </a:xfrm>
        </p:spPr>
        <p:txBody>
          <a:bodyPr/>
          <a:lstStyle>
            <a:lvl1pPr>
              <a:defRPr sz="6000" smtClean="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nnfolie_Grau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72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9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0648" name="think-cell Folie" r:id="rId5" imgW="360" imgH="360" progId="TCLayout.ActiveDocument.1">
                  <p:embed/>
                </p:oleObj>
              </mc:Choice>
              <mc:Fallback>
                <p:oleObj name="think-cell Folie" r:id="rId5" imgW="360" imgH="360" progId="TCLayout.ActiveDocument.1">
                  <p:embed/>
                  <p:pic>
                    <p:nvPicPr>
                      <p:cNvPr id="0" name="Object 1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1589" y="1192"/>
                        <a:ext cx="1587" cy="1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58" name="Titelplatzhalter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 bwMode="black">
          <a:xfrm>
            <a:off x="304800" y="1329928"/>
            <a:ext cx="8496300" cy="2492990"/>
          </a:xfrm>
        </p:spPr>
        <p:txBody>
          <a:bodyPr/>
          <a:lstStyle>
            <a:lvl1pPr>
              <a:defRPr sz="6000" smtClean="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04800" y="250031"/>
            <a:ext cx="8496300" cy="415498"/>
          </a:xfrm>
        </p:spPr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4799" y="1329928"/>
            <a:ext cx="27360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76010" y="1329928"/>
            <a:ext cx="27360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804026" y="4806361"/>
            <a:ext cx="1800225" cy="138499"/>
          </a:xfrm>
        </p:spPr>
        <p:txBody>
          <a:bodyPr/>
          <a:lstStyle>
            <a:lvl1pPr>
              <a:defRPr/>
            </a:lvl1pPr>
          </a:lstStyle>
          <a:p>
            <a:fld id="{48815FEB-4FD7-4068-86A3-764BD8FB9BD8}" type="datetime1">
              <a:rPr lang="de-DE" smtClean="0"/>
              <a:pPr/>
              <a:t>08.11.2014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557463" y="4806361"/>
            <a:ext cx="4102100" cy="138499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– Streng vertraulich, Vertraulich, Intern –                         Autor / Thema der Präsentation 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540751" y="4806361"/>
            <a:ext cx="288925" cy="138499"/>
          </a:xfrm>
        </p:spPr>
        <p:txBody>
          <a:bodyPr/>
          <a:lstStyle>
            <a:lvl1pPr>
              <a:defRPr/>
            </a:lvl1pPr>
          </a:lstStyle>
          <a:p>
            <a:fld id="{66EA1891-FA8C-463D-A9E1-6E97ED9952CA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8" name="Inhaltsplatzhalter 3"/>
          <p:cNvSpPr>
            <a:spLocks noGrp="1"/>
          </p:cNvSpPr>
          <p:nvPr>
            <p:ph sz="half" idx="13"/>
          </p:nvPr>
        </p:nvSpPr>
        <p:spPr>
          <a:xfrm>
            <a:off x="3190404" y="1329928"/>
            <a:ext cx="27360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04800" y="250031"/>
            <a:ext cx="8496300" cy="415498"/>
          </a:xfrm>
        </p:spPr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4799" y="1329928"/>
            <a:ext cx="2028826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27575" y="1329928"/>
            <a:ext cx="20304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804026" y="4806361"/>
            <a:ext cx="1800225" cy="138499"/>
          </a:xfrm>
        </p:spPr>
        <p:txBody>
          <a:bodyPr/>
          <a:lstStyle>
            <a:lvl1pPr>
              <a:defRPr/>
            </a:lvl1pPr>
          </a:lstStyle>
          <a:p>
            <a:fld id="{461EDEAC-252C-4188-B9E3-CED9B38824C8}" type="datetime1">
              <a:rPr lang="de-DE" smtClean="0"/>
              <a:pPr/>
              <a:t>08.11.2014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557463" y="4806361"/>
            <a:ext cx="4102100" cy="138499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– Streng vertraulich, Vertraulich, Intern –                         Autor / Thema der Präsentation 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540751" y="4806361"/>
            <a:ext cx="288925" cy="138499"/>
          </a:xfrm>
        </p:spPr>
        <p:txBody>
          <a:bodyPr/>
          <a:lstStyle>
            <a:lvl1pPr>
              <a:defRPr/>
            </a:lvl1pPr>
          </a:lstStyle>
          <a:p>
            <a:fld id="{66EA1891-FA8C-463D-A9E1-6E97ED9952CA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8" name="Inhaltsplatzhalter 3"/>
          <p:cNvSpPr>
            <a:spLocks noGrp="1"/>
          </p:cNvSpPr>
          <p:nvPr>
            <p:ph sz="half" idx="13"/>
          </p:nvPr>
        </p:nvSpPr>
        <p:spPr>
          <a:xfrm>
            <a:off x="2465400" y="1329928"/>
            <a:ext cx="20304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9" name="Inhaltsplatzhalter 3"/>
          <p:cNvSpPr>
            <a:spLocks noGrp="1"/>
          </p:cNvSpPr>
          <p:nvPr>
            <p:ph sz="half" idx="14"/>
          </p:nvPr>
        </p:nvSpPr>
        <p:spPr>
          <a:xfrm>
            <a:off x="6789750" y="1329928"/>
            <a:ext cx="20304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avigationsleiste_Trennfolie_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72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9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992" name="think-cell Folie" r:id="rId6" imgW="360" imgH="360" progId="TCLayout.ActiveDocument.1">
                  <p:embed/>
                </p:oleObj>
              </mc:Choice>
              <mc:Fallback>
                <p:oleObj name="think-cell Folie" r:id="rId6" imgW="360" imgH="360" progId="TCLayout.ActiveDocument.1">
                  <p:embed/>
                  <p:pic>
                    <p:nvPicPr>
                      <p:cNvPr id="0" name="Object 1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1589" y="1192"/>
                        <a:ext cx="1587" cy="1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2"/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white">
          <a:xfrm>
            <a:off x="0" y="0"/>
            <a:ext cx="9144000" cy="4761310"/>
          </a:xfrm>
          <a:prstGeom prst="rect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45058" name="Titelplatzhalter 1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 bwMode="black">
          <a:xfrm>
            <a:off x="304800" y="1329928"/>
            <a:ext cx="8496300" cy="2492990"/>
          </a:xfrm>
        </p:spPr>
        <p:txBody>
          <a:bodyPr/>
          <a:lstStyle>
            <a:lvl1pPr>
              <a:defRPr sz="6000" smtClean="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smtClean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074D37-AEB9-46CA-B316-7CBCC268AF0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226228"/>
            <a:ext cx="8831802" cy="378410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14301"/>
            <a:ext cx="8814047" cy="100983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66885"/>
            <a:ext cx="8381260" cy="7907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289303"/>
            <a:ext cx="8407893" cy="3305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4767263"/>
            <a:ext cx="2133600" cy="2057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DDAED274-D94F-4ED6-A484-7A37576B4C41}" type="datetime1">
              <a:rPr lang="de-DE" smtClean="0"/>
              <a:pPr/>
              <a:t>08.11.2014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4767263"/>
            <a:ext cx="3352800" cy="2057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r>
              <a:rPr lang="de-DE" smtClean="0"/>
              <a:t>– Streng vertraulich, Vertraulich, Intern –                         Autor / Thema der Präsentation 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4766310"/>
            <a:ext cx="582966" cy="20574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DC074D37-AEB9-46CA-B316-7CBCC268AF0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58" r:id="rId12"/>
    <p:sldLayoutId id="2147483759" r:id="rId13"/>
    <p:sldLayoutId id="2147483760" r:id="rId14"/>
    <p:sldLayoutId id="2147483761" r:id="rId15"/>
    <p:sldLayoutId id="2147483766" r:id="rId16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pn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10" Type="http://schemas.openxmlformats.org/officeDocument/2006/relationships/image" Target="../media/image19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Informatik</a:t>
            </a:r>
            <a:endParaRPr lang="de-DE" dirty="0"/>
          </a:p>
        </p:txBody>
      </p:sp>
      <p:pic>
        <p:nvPicPr>
          <p:cNvPr id="6" name="Grafik 5" descr="Beam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332" y="3183958"/>
            <a:ext cx="2366158" cy="12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Grafik 6" descr="Tastatur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543742"/>
            <a:ext cx="2048480" cy="8677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Grafik 7" descr="Scanner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4260" y="1347614"/>
            <a:ext cx="1799910" cy="12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Grafik 8" descr="USB-Stick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207" y="1347614"/>
            <a:ext cx="1260000" cy="12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Grafik 9" descr="Drucker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183958"/>
            <a:ext cx="1797050" cy="12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Grafik 10" descr="CD-Laufwerk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070" y="3183958"/>
            <a:ext cx="1577788" cy="12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Grafik 11" descr="Monitor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9342" y="3183958"/>
            <a:ext cx="1419506" cy="12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Grafik 12" descr="laptop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751" y="1347614"/>
            <a:ext cx="1554403" cy="12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extfeld 13"/>
          <p:cNvSpPr txBox="1"/>
          <p:nvPr/>
        </p:nvSpPr>
        <p:spPr>
          <a:xfrm>
            <a:off x="1007051" y="2653224"/>
            <a:ext cx="100380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s Notebook, </a:t>
            </a:r>
            <a:r>
              <a:rPr lang="hu-H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-s</a:t>
            </a:r>
            <a:endParaRPr lang="hu-HU" sz="1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notebook</a:t>
            </a:r>
          </a:p>
        </p:txBody>
      </p:sp>
      <p:sp>
        <p:nvSpPr>
          <p:cNvPr id="15" name="Textfeld 14"/>
          <p:cNvSpPr txBox="1"/>
          <p:nvPr/>
        </p:nvSpPr>
        <p:spPr>
          <a:xfrm>
            <a:off x="2844336" y="2653224"/>
            <a:ext cx="97174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r </a:t>
            </a:r>
            <a:r>
              <a:rPr lang="hu-H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USB-Stick</a:t>
            </a: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hu-H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-s</a:t>
            </a:r>
            <a:endParaRPr lang="hu-HU" sz="1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pendrive</a:t>
            </a:r>
            <a:endParaRPr lang="de-DE" sz="1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4856472" y="2653224"/>
            <a:ext cx="83548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r </a:t>
            </a:r>
            <a:r>
              <a:rPr lang="hu-H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Scanner</a:t>
            </a: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, -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szkenner</a:t>
            </a:r>
            <a:endParaRPr lang="de-DE" sz="1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7104152" y="2653224"/>
            <a:ext cx="101662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e </a:t>
            </a:r>
            <a:r>
              <a:rPr lang="hu-H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Tastatur</a:t>
            </a: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hu-H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-en</a:t>
            </a:r>
            <a:endParaRPr lang="hu-HU" sz="1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billentyűzet</a:t>
            </a:r>
            <a:endParaRPr lang="de-DE" sz="1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1093613" y="4556213"/>
            <a:ext cx="83067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r </a:t>
            </a:r>
            <a:r>
              <a:rPr lang="hu-H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Drucker</a:t>
            </a: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, -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nyomtató</a:t>
            </a:r>
            <a:endParaRPr lang="de-DE" sz="1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2631210" y="4556213"/>
            <a:ext cx="148951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100" dirty="0"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 CD/</a:t>
            </a:r>
            <a:r>
              <a:rPr lang="hu-H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DVD-Laufwerk</a:t>
            </a: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hu-H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-e</a:t>
            </a:r>
            <a:endParaRPr lang="hu-HU" sz="1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CD/DVD-meghajtó</a:t>
            </a:r>
            <a:endParaRPr lang="de-DE" sz="1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4289813" y="4556213"/>
            <a:ext cx="196880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r Monitor, </a:t>
            </a:r>
            <a:r>
              <a:rPr lang="hu-H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-en</a:t>
            </a: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 / r </a:t>
            </a:r>
            <a:r>
              <a:rPr lang="hu-H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Bildschirm</a:t>
            </a: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hu-H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-e</a:t>
            </a:r>
            <a:endParaRPr lang="hu-HU" sz="1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monitor</a:t>
            </a:r>
            <a:endParaRPr lang="de-DE" sz="1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Textfeld 20"/>
          <p:cNvSpPr txBox="1"/>
          <p:nvPr/>
        </p:nvSpPr>
        <p:spPr>
          <a:xfrm>
            <a:off x="7200331" y="4556212"/>
            <a:ext cx="82426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r </a:t>
            </a:r>
            <a:r>
              <a:rPr lang="hu-H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Beamer</a:t>
            </a: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, -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projektor</a:t>
            </a:r>
            <a:endParaRPr lang="de-DE" sz="1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7290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informatik</a:t>
            </a:r>
            <a:endParaRPr lang="de-DE" dirty="0"/>
          </a:p>
        </p:txBody>
      </p:sp>
      <p:pic>
        <p:nvPicPr>
          <p:cNvPr id="14" name="Grafik 13" descr="CD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14" y="1281158"/>
            <a:ext cx="1260000" cy="12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Grafik 14" descr="Mau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0533" y="1281158"/>
            <a:ext cx="1260000" cy="12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Grafik 15" descr="Wifi%20Router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8752" y="1281158"/>
            <a:ext cx="1260000" cy="12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Grafik 16" descr="lautsprecher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6970" y="1281158"/>
            <a:ext cx="1477438" cy="12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Grafik 17" descr="kopfhoerer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778" y="3152891"/>
            <a:ext cx="1260000" cy="12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Grafik 18" descr="Telefo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9"/>
          <a:stretch>
            <a:fillRect/>
          </a:stretch>
        </p:blipFill>
        <p:spPr bwMode="auto">
          <a:xfrm>
            <a:off x="2129511" y="3152891"/>
            <a:ext cx="1298548" cy="12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Grafik 19" descr="externe%20Festplatte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5792" y="3152891"/>
            <a:ext cx="981394" cy="12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Grafik 20" descr="headset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4919" y="3152891"/>
            <a:ext cx="1165650" cy="12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Grafik 21" descr="webcam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3152891"/>
            <a:ext cx="1467166" cy="12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feld 1"/>
          <p:cNvSpPr txBox="1"/>
          <p:nvPr/>
        </p:nvSpPr>
        <p:spPr>
          <a:xfrm>
            <a:off x="1185178" y="2571750"/>
            <a:ext cx="61427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e CD, </a:t>
            </a:r>
            <a:r>
              <a:rPr lang="hu-H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-s</a:t>
            </a:r>
            <a:endParaRPr lang="hu-HU" sz="1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CD</a:t>
            </a:r>
            <a:endParaRPr lang="de-DE" sz="1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3040385" y="2571750"/>
            <a:ext cx="84029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e </a:t>
            </a:r>
            <a:r>
              <a:rPr lang="hu-H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Maus</a:t>
            </a: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, ¨</a:t>
            </a:r>
            <a:r>
              <a:rPr lang="hu-H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-e</a:t>
            </a:r>
            <a:endParaRPr lang="hu-HU" sz="1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egér</a:t>
            </a:r>
            <a:endParaRPr lang="de-DE" sz="1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5044672" y="2571749"/>
            <a:ext cx="76815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r </a:t>
            </a:r>
            <a:r>
              <a:rPr lang="hu-H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Router</a:t>
            </a: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, -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router</a:t>
            </a:r>
            <a:endParaRPr lang="de-DE" sz="1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extfeld 22"/>
          <p:cNvSpPr txBox="1"/>
          <p:nvPr/>
        </p:nvSpPr>
        <p:spPr>
          <a:xfrm>
            <a:off x="6942875" y="2571750"/>
            <a:ext cx="112562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r </a:t>
            </a:r>
            <a:r>
              <a:rPr lang="hu-H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Lautsprecher</a:t>
            </a: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, -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hangszóró</a:t>
            </a:r>
            <a:endParaRPr lang="de-DE" sz="1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Textfeld 23"/>
          <p:cNvSpPr txBox="1"/>
          <p:nvPr/>
        </p:nvSpPr>
        <p:spPr>
          <a:xfrm>
            <a:off x="442319" y="4443958"/>
            <a:ext cx="95891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r </a:t>
            </a:r>
            <a:r>
              <a:rPr lang="hu-H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Kopfhörer</a:t>
            </a: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, -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fejhallgató</a:t>
            </a:r>
            <a:endParaRPr lang="de-DE" sz="1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Textfeld 24"/>
          <p:cNvSpPr txBox="1"/>
          <p:nvPr/>
        </p:nvSpPr>
        <p:spPr>
          <a:xfrm>
            <a:off x="2336195" y="4443958"/>
            <a:ext cx="88517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s Telefon, </a:t>
            </a:r>
            <a:r>
              <a:rPr lang="hu-H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-e</a:t>
            </a:r>
            <a:endParaRPr lang="hu-HU" sz="1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telefon</a:t>
            </a:r>
            <a:endParaRPr lang="de-DE" sz="1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3694025" y="4443958"/>
            <a:ext cx="160492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e (</a:t>
            </a:r>
            <a:r>
              <a:rPr lang="hu-H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externe</a:t>
            </a: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hu-H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Festplatte</a:t>
            </a: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hu-H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-n</a:t>
            </a:r>
            <a:endParaRPr lang="hu-HU" sz="1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(külső) merevlemez</a:t>
            </a:r>
            <a:endParaRPr lang="de-DE" sz="1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Textfeld 26"/>
          <p:cNvSpPr txBox="1"/>
          <p:nvPr/>
        </p:nvSpPr>
        <p:spPr>
          <a:xfrm>
            <a:off x="5693933" y="4443958"/>
            <a:ext cx="90762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s </a:t>
            </a:r>
            <a:r>
              <a:rPr lang="hu-H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Headset</a:t>
            </a: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hu-H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-s</a:t>
            </a:r>
            <a:endParaRPr lang="hu-HU" sz="1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headset</a:t>
            </a:r>
            <a:endParaRPr lang="de-DE" sz="1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Textfeld 27"/>
          <p:cNvSpPr txBox="1"/>
          <p:nvPr/>
        </p:nvSpPr>
        <p:spPr>
          <a:xfrm>
            <a:off x="7561627" y="4443957"/>
            <a:ext cx="96051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e </a:t>
            </a:r>
            <a:r>
              <a:rPr lang="hu-H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Webcam</a:t>
            </a: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hu-H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-s</a:t>
            </a:r>
            <a:endParaRPr lang="hu-HU" sz="1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webkamera</a:t>
            </a:r>
            <a:endParaRPr lang="de-DE" sz="1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6569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informatik</a:t>
            </a:r>
            <a:endParaRPr lang="de-DE" dirty="0"/>
          </a:p>
        </p:txBody>
      </p:sp>
      <p:pic>
        <p:nvPicPr>
          <p:cNvPr id="2990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347614"/>
            <a:ext cx="1260000" cy="12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9014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2" r="7915" b="12768"/>
          <a:stretch/>
        </p:blipFill>
        <p:spPr bwMode="auto">
          <a:xfrm>
            <a:off x="2410614" y="1347614"/>
            <a:ext cx="2146262" cy="12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9017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3922" y="1347614"/>
            <a:ext cx="1260000" cy="12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9020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0968" y="1347614"/>
            <a:ext cx="1575704" cy="12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232" y="3552285"/>
            <a:ext cx="427236" cy="4272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99023" name="Picture 15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913" b="42180"/>
          <a:stretch/>
        </p:blipFill>
        <p:spPr bwMode="auto">
          <a:xfrm>
            <a:off x="2837708" y="3135903"/>
            <a:ext cx="1804870" cy="12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9024" name="Picture 1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215" y="3135903"/>
            <a:ext cx="959777" cy="12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9025" name="Picture 1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1818" y="3135903"/>
            <a:ext cx="1679374" cy="12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9026" name="Picture 1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432" y="3135903"/>
            <a:ext cx="1260000" cy="12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feld 10"/>
          <p:cNvSpPr txBox="1"/>
          <p:nvPr/>
        </p:nvSpPr>
        <p:spPr>
          <a:xfrm>
            <a:off x="240196" y="2628946"/>
            <a:ext cx="214674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s </a:t>
            </a:r>
            <a:r>
              <a:rPr lang="hu-H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At-Zeichen</a:t>
            </a: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, - / r </a:t>
            </a:r>
            <a:r>
              <a:rPr lang="hu-H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Klammeraffe</a:t>
            </a: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hu-H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-n</a:t>
            </a:r>
            <a:endParaRPr lang="hu-HU" sz="1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kukac</a:t>
            </a:r>
            <a:endParaRPr lang="de-DE" sz="1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2840781" y="2628946"/>
            <a:ext cx="128592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e </a:t>
            </a:r>
            <a:r>
              <a:rPr lang="hu-H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Suchmaschine</a:t>
            </a: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hu-H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-n</a:t>
            </a:r>
            <a:endParaRPr lang="hu-HU" sz="1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kereső</a:t>
            </a:r>
            <a:endParaRPr lang="de-DE" sz="1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5264231" y="2628945"/>
            <a:ext cx="77938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e </a:t>
            </a:r>
            <a:r>
              <a:rPr lang="hu-H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Taste</a:t>
            </a: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hu-H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-n</a:t>
            </a:r>
            <a:endParaRPr lang="hu-HU" sz="1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billentyű</a:t>
            </a:r>
            <a:endParaRPr lang="de-DE" sz="1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7031309" y="2628944"/>
            <a:ext cx="101502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e </a:t>
            </a:r>
            <a:r>
              <a:rPr lang="hu-H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Webseite</a:t>
            </a: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hu-H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-n</a:t>
            </a:r>
            <a:endParaRPr lang="hu-HU" sz="1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honlap</a:t>
            </a:r>
            <a:endParaRPr lang="de-DE" sz="1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369864" y="4514361"/>
            <a:ext cx="136447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r </a:t>
            </a:r>
            <a:r>
              <a:rPr lang="hu-H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Rechner</a:t>
            </a: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, - / </a:t>
            </a:r>
            <a:r>
              <a:rPr lang="hu-H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 PC, </a:t>
            </a:r>
            <a:r>
              <a:rPr lang="hu-H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-s</a:t>
            </a:r>
            <a:endParaRPr lang="hu-HU" sz="1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számítógép</a:t>
            </a:r>
            <a:endParaRPr lang="de-DE" sz="1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1780732" y="4514361"/>
            <a:ext cx="8082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r </a:t>
            </a:r>
            <a:r>
              <a:rPr lang="hu-H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Cursor</a:t>
            </a: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hu-H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-s</a:t>
            </a:r>
            <a:endParaRPr lang="hu-HU" sz="1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kurzor</a:t>
            </a:r>
            <a:endParaRPr lang="de-DE" sz="1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2692420" y="4514361"/>
            <a:ext cx="209544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s </a:t>
            </a:r>
            <a:r>
              <a:rPr lang="hu-H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Textverarbeitungsprogramm</a:t>
            </a: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hu-H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-e</a:t>
            </a:r>
            <a:endParaRPr lang="hu-HU" sz="1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szövegszerkesztő program</a:t>
            </a:r>
            <a:endParaRPr lang="de-DE" sz="1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5383537" y="4514360"/>
            <a:ext cx="107593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r </a:t>
            </a:r>
            <a:r>
              <a:rPr lang="hu-H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Prozessor</a:t>
            </a: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hu-H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-en</a:t>
            </a:r>
            <a:endParaRPr lang="hu-HU" sz="1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processzor</a:t>
            </a:r>
            <a:endParaRPr lang="de-DE" sz="1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7211513" y="4514359"/>
            <a:ext cx="123783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e </a:t>
            </a:r>
            <a:r>
              <a:rPr lang="hu-H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Laptoptasche</a:t>
            </a: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hu-H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-n</a:t>
            </a:r>
            <a:endParaRPr lang="hu-HU" sz="1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laptoptáska</a:t>
            </a:r>
            <a:endParaRPr lang="de-DE" sz="1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4067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informatik</a:t>
            </a:r>
            <a:endParaRPr lang="de-DE" dirty="0"/>
          </a:p>
        </p:txBody>
      </p:sp>
      <p:pic>
        <p:nvPicPr>
          <p:cNvPr id="30003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72" r="42930"/>
          <a:stretch/>
        </p:blipFill>
        <p:spPr bwMode="auto">
          <a:xfrm>
            <a:off x="539552" y="1347614"/>
            <a:ext cx="984114" cy="12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00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8981" y="1347614"/>
            <a:ext cx="1889062" cy="12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003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58" y="1347614"/>
            <a:ext cx="2242294" cy="12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003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0968" y="1347614"/>
            <a:ext cx="1745048" cy="12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003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229454"/>
            <a:ext cx="3291497" cy="12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003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6262" y="3229454"/>
            <a:ext cx="1232161" cy="12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feld 1"/>
          <p:cNvSpPr txBox="1"/>
          <p:nvPr/>
        </p:nvSpPr>
        <p:spPr>
          <a:xfrm>
            <a:off x="511274" y="2643758"/>
            <a:ext cx="104067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s Startmenü, </a:t>
            </a:r>
            <a:r>
              <a:rPr lang="hu-H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-s</a:t>
            </a:r>
            <a:endParaRPr lang="hu-HU" sz="1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startmenü</a:t>
            </a:r>
            <a:endParaRPr lang="de-DE" sz="1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1886783" y="2631127"/>
            <a:ext cx="189346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s </a:t>
            </a:r>
            <a:r>
              <a:rPr lang="hu-H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Touchpad</a:t>
            </a: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hu-H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-s</a:t>
            </a: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 / </a:t>
            </a:r>
            <a:r>
              <a:rPr lang="hu-H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Tastfeld</a:t>
            </a: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hu-H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-er</a:t>
            </a:r>
            <a:endParaRPr lang="hu-HU" sz="1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touchpad</a:t>
            </a: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 / </a:t>
            </a:r>
            <a:r>
              <a:rPr lang="hu-H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tapipad</a:t>
            </a:r>
            <a:endParaRPr lang="de-DE" sz="1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4813900" y="2643758"/>
            <a:ext cx="90120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r </a:t>
            </a:r>
            <a:r>
              <a:rPr lang="hu-H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Desktop</a:t>
            </a: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hu-H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-s</a:t>
            </a:r>
            <a:endParaRPr lang="hu-HU" sz="1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Asztal</a:t>
            </a:r>
            <a:endParaRPr lang="de-DE" sz="1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7273877" y="2631126"/>
            <a:ext cx="69923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s </a:t>
            </a:r>
            <a:r>
              <a:rPr lang="hu-H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Kabel</a:t>
            </a: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, -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kábel</a:t>
            </a:r>
            <a:endParaRPr lang="de-DE" sz="1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1803497" y="4541322"/>
            <a:ext cx="90762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r Browser, </a:t>
            </a:r>
            <a:r>
              <a:rPr lang="hu-H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-s</a:t>
            </a:r>
            <a:endParaRPr lang="hu-HU" sz="1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böngésző</a:t>
            </a:r>
            <a:endParaRPr lang="de-DE" sz="1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4911684" y="4541322"/>
            <a:ext cx="70564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e DVD, </a:t>
            </a:r>
            <a:r>
              <a:rPr lang="hu-H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-s</a:t>
            </a:r>
            <a:endParaRPr lang="hu-HU" sz="1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DVD</a:t>
            </a:r>
            <a:endParaRPr lang="de-DE" sz="1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00041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1628" y="3229454"/>
            <a:ext cx="1014471" cy="12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feld 13"/>
          <p:cNvSpPr txBox="1"/>
          <p:nvPr/>
        </p:nvSpPr>
        <p:spPr>
          <a:xfrm>
            <a:off x="6915165" y="4541321"/>
            <a:ext cx="78739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r </a:t>
            </a:r>
            <a:r>
              <a:rPr lang="hu-HU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Ordner</a:t>
            </a: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, -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mappa</a:t>
            </a:r>
            <a:endParaRPr lang="de-DE" sz="1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755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1TK1pNer0iCL9XGuqahT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1TK1pNer0iCL9XGuqahT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snWwQLGmEOEJejw86OSR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ZphIxPhBEWWYcJG55Wf0A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aster">
  <a:themeElements>
    <a:clrScheme name="Raster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Raster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Raster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ctr">
          <a:lnSpc>
            <a:spcPct val="100000"/>
          </a:lnSpc>
          <a:spcBef>
            <a:spcPts val="0"/>
          </a:spcBef>
          <a:defRPr sz="1100" dirty="0" smtClean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0</TotalTime>
  <Words>225</Words>
  <Application>Microsoft Office PowerPoint</Application>
  <PresentationFormat>Bildschirmpräsentation (16:9)</PresentationFormat>
  <Paragraphs>70</Paragraphs>
  <Slides>4</Slides>
  <Notes>0</Notes>
  <HiddenSlides>0</HiddenSlides>
  <MMClips>0</MMClips>
  <ScaleCrop>false</ScaleCrop>
  <HeadingPairs>
    <vt:vector size="6" baseType="variant"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6" baseType="lpstr">
      <vt:lpstr>Raster</vt:lpstr>
      <vt:lpstr>think-cell Folie</vt:lpstr>
      <vt:lpstr>Informatik</vt:lpstr>
      <vt:lpstr>informatik</vt:lpstr>
      <vt:lpstr>informatik</vt:lpstr>
      <vt:lpstr>informatik</vt:lpstr>
    </vt:vector>
  </TitlesOfParts>
  <Company>IT Services Hungary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Informatik</dc:title>
  <dc:creator>Szántai Gábor</dc:creator>
  <cp:lastModifiedBy>Szántai Gábor</cp:lastModifiedBy>
  <cp:revision>8</cp:revision>
  <dcterms:created xsi:type="dcterms:W3CDTF">2014-11-08T16:11:20Z</dcterms:created>
  <dcterms:modified xsi:type="dcterms:W3CDTF">2014-11-08T17:12:02Z</dcterms:modified>
</cp:coreProperties>
</file>