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69" r:id="rId3"/>
    <p:sldId id="265" r:id="rId4"/>
    <p:sldId id="267" r:id="rId5"/>
    <p:sldId id="262" r:id="rId6"/>
    <p:sldId id="257" r:id="rId7"/>
    <p:sldId id="263" r:id="rId8"/>
    <p:sldId id="260" r:id="rId9"/>
    <p:sldId id="264" r:id="rId10"/>
    <p:sldId id="259" r:id="rId11"/>
    <p:sldId id="268" r:id="rId12"/>
    <p:sldId id="266" r:id="rId13"/>
    <p:sldId id="261" r:id="rId14"/>
    <p:sldId id="258" r:id="rId15"/>
    <p:sldId id="270" r:id="rId16"/>
  </p:sldIdLst>
  <p:sldSz cx="9144000" cy="5143500" type="screen16x9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01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143000"/>
            <a:ext cx="7623175" cy="131445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u-HU" altLang="en-US" noProof="0" smtClean="0"/>
              <a:t>Mintacím szerkesztése</a:t>
            </a:r>
            <a:endParaRPr lang="hu-HU" altLang="en-US" noProof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2971800"/>
            <a:ext cx="6553200" cy="13144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u-HU" altLang="en-US" noProof="0" smtClean="0"/>
              <a:t>Alcím mintájának szerkesztése</a:t>
            </a:r>
            <a:endParaRPr lang="hu-HU" altLang="en-US" noProof="0" smtClean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4682729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BA9FB-EA2F-4332-B6BE-636291BB7161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37895" name="Freeform 7"/>
          <p:cNvSpPr>
            <a:spLocks noChangeArrowheads="1"/>
          </p:cNvSpPr>
          <p:nvPr/>
        </p:nvSpPr>
        <p:spPr bwMode="auto">
          <a:xfrm>
            <a:off x="609600" y="914400"/>
            <a:ext cx="7924800" cy="6858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1981201" y="29718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1FFF4-15E3-484D-BEFB-F98E77F637D4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6134345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822CC-61BD-4671-B192-821AEC171A88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3723519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ABBA9-1A75-4B0F-93F1-A78ADC2502D5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447345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D0458-2896-46AE-A3D8-2CAD2E563107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1677703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7E8A1-7CAF-4769-8BD8-6ED4C29147F4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021044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B3E81-64C1-4B8E-BA9E-AD294D073A3E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81615241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026E9-8574-4A0C-A2B0-C9EC90F97242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5632418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C7D70-48F6-4FFB-B2CB-257199369DE2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8395598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CA73D-04F5-489C-ADFE-700902C93683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7622343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08360"/>
            <a:ext cx="2057400" cy="4389834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08360"/>
            <a:ext cx="6019800" cy="438983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8E983-F099-4811-8357-A27EDCEB5732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0622489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8360"/>
            <a:ext cx="8229600" cy="85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Mintacím szerkesztése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Mintaszöveg szerkesztése</a:t>
            </a:r>
          </a:p>
          <a:p>
            <a:pPr lvl="1"/>
            <a:r>
              <a:rPr lang="hu-HU" altLang="en-US" smtClean="0"/>
              <a:t>Második szint</a:t>
            </a:r>
          </a:p>
          <a:p>
            <a:pPr lvl="2"/>
            <a:r>
              <a:rPr lang="hu-HU" altLang="en-US" smtClean="0"/>
              <a:t>Harmadik szint</a:t>
            </a:r>
          </a:p>
          <a:p>
            <a:pPr lvl="3"/>
            <a:r>
              <a:rPr lang="hu-HU" altLang="en-US" smtClean="0"/>
              <a:t>Negyedik szint</a:t>
            </a:r>
          </a:p>
          <a:p>
            <a:pPr lvl="4"/>
            <a:r>
              <a:rPr lang="hu-HU" altLang="en-US" smtClean="0"/>
              <a:t>Ötödik szint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2729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2729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793144D4-2861-4BA7-A5BE-CC2F590A62A9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36871" name="Freeform 7"/>
          <p:cNvSpPr>
            <a:spLocks noChangeArrowheads="1"/>
          </p:cNvSpPr>
          <p:nvPr/>
        </p:nvSpPr>
        <p:spPr bwMode="auto">
          <a:xfrm>
            <a:off x="381000" y="171450"/>
            <a:ext cx="8229600" cy="4572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457200" y="46291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de.uw.hu/index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de.uw.hu/index.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1403351" y="1131590"/>
            <a:ext cx="6913563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5400" dirty="0" smtClean="0">
                <a:latin typeface="Tahoma" pitchFamily="34" charset="0"/>
              </a:rPr>
              <a:t>Kettős elöljárószavak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sz="2400" dirty="0" smtClean="0">
                <a:latin typeface="Tahoma" pitchFamily="34" charset="0"/>
              </a:rPr>
              <a:t>Készítette</a:t>
            </a:r>
            <a:r>
              <a:rPr lang="hu-HU" altLang="hu-HU" sz="2400" dirty="0">
                <a:latin typeface="Tahoma" pitchFamily="34" charset="0"/>
              </a:rPr>
              <a:t>: Szántai Gábor</a:t>
            </a:r>
            <a:br>
              <a:rPr lang="hu-HU" altLang="hu-HU" sz="2400" dirty="0">
                <a:latin typeface="Tahoma" pitchFamily="34" charset="0"/>
              </a:rPr>
            </a:br>
            <a:r>
              <a:rPr lang="hu-HU" altLang="hu-HU" sz="2400" dirty="0">
                <a:latin typeface="Tahoma" pitchFamily="34" charset="0"/>
                <a:hlinkClick r:id="rId2"/>
              </a:rPr>
              <a:t>http://de.uw.hu/index.html</a:t>
            </a:r>
            <a:r>
              <a:rPr lang="hu-HU" altLang="hu-HU" sz="2400" dirty="0">
                <a:latin typeface="Tahoma" pitchFamily="34" charset="0"/>
              </a:rPr>
              <a:t>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4"/>
          <p:cNvSpPr>
            <a:spLocks noChangeArrowheads="1" noChangeShapeType="1" noTextEdit="1"/>
          </p:cNvSpPr>
          <p:nvPr/>
        </p:nvSpPr>
        <p:spPr bwMode="auto">
          <a:xfrm>
            <a:off x="2094707" y="1059657"/>
            <a:ext cx="5248275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von + Dat. ... aus</a:t>
            </a:r>
          </a:p>
        </p:txBody>
      </p:sp>
      <p:sp>
        <p:nvSpPr>
          <p:cNvPr id="15365" name="WordArt 5"/>
          <p:cNvSpPr>
            <a:spLocks noChangeArrowheads="1" noChangeShapeType="1" noTextEdit="1"/>
          </p:cNvSpPr>
          <p:nvPr/>
        </p:nvSpPr>
        <p:spPr bwMode="auto">
          <a:xfrm>
            <a:off x="2051844" y="3057525"/>
            <a:ext cx="5334000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egészen vhonnan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4"/>
          <p:cNvSpPr>
            <a:spLocks noChangeArrowheads="1" noChangeShapeType="1" noTextEdit="1"/>
          </p:cNvSpPr>
          <p:nvPr/>
        </p:nvSpPr>
        <p:spPr bwMode="auto">
          <a:xfrm>
            <a:off x="2060576" y="1113235"/>
            <a:ext cx="5248275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um + Gen. ... willen</a:t>
            </a:r>
          </a:p>
        </p:txBody>
      </p:sp>
      <p:sp>
        <p:nvSpPr>
          <p:cNvPr id="11269" name="WordArt 5"/>
          <p:cNvSpPr>
            <a:spLocks noChangeArrowheads="1" noChangeShapeType="1" noTextEdit="1"/>
          </p:cNvSpPr>
          <p:nvPr/>
        </p:nvSpPr>
        <p:spPr bwMode="auto">
          <a:xfrm>
            <a:off x="2051051" y="2950369"/>
            <a:ext cx="5267325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vki/vmi kedvéért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4"/>
          <p:cNvSpPr>
            <a:spLocks noChangeArrowheads="1" noChangeShapeType="1" noTextEdit="1"/>
          </p:cNvSpPr>
          <p:nvPr/>
        </p:nvSpPr>
        <p:spPr bwMode="auto">
          <a:xfrm>
            <a:off x="2268538" y="951310"/>
            <a:ext cx="4933950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von + Dat. ... an</a:t>
            </a:r>
          </a:p>
        </p:txBody>
      </p:sp>
      <p:sp>
        <p:nvSpPr>
          <p:cNvPr id="13317" name="WordArt 5"/>
          <p:cNvSpPr>
            <a:spLocks noChangeArrowheads="1" noChangeShapeType="1" noTextEdit="1"/>
          </p:cNvSpPr>
          <p:nvPr/>
        </p:nvSpPr>
        <p:spPr bwMode="auto">
          <a:xfrm>
            <a:off x="2520951" y="2680097"/>
            <a:ext cx="4429125" cy="1100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-tól, -től fogva</a:t>
            </a:r>
          </a:p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(időhatározó)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4"/>
          <p:cNvSpPr>
            <a:spLocks noChangeArrowheads="1" noChangeShapeType="1" noTextEdit="1"/>
          </p:cNvSpPr>
          <p:nvPr/>
        </p:nvSpPr>
        <p:spPr bwMode="auto">
          <a:xfrm>
            <a:off x="2751138" y="681038"/>
            <a:ext cx="3895725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bis zu + Dat.</a:t>
            </a:r>
          </a:p>
        </p:txBody>
      </p:sp>
      <p:sp>
        <p:nvSpPr>
          <p:cNvPr id="8197" name="WordArt 5"/>
          <p:cNvSpPr>
            <a:spLocks noChangeArrowheads="1" noChangeShapeType="1" noTextEdit="1"/>
          </p:cNvSpPr>
          <p:nvPr/>
        </p:nvSpPr>
        <p:spPr bwMode="auto">
          <a:xfrm>
            <a:off x="2051050" y="2895600"/>
            <a:ext cx="5295900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egészen vmeddig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4"/>
          <p:cNvSpPr>
            <a:spLocks noChangeArrowheads="1" noChangeShapeType="1" noTextEdit="1"/>
          </p:cNvSpPr>
          <p:nvPr/>
        </p:nvSpPr>
        <p:spPr bwMode="auto">
          <a:xfrm>
            <a:off x="2051051" y="844154"/>
            <a:ext cx="4924425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an + Dat. ... vorbei</a:t>
            </a:r>
          </a:p>
        </p:txBody>
      </p:sp>
      <p:sp>
        <p:nvSpPr>
          <p:cNvPr id="3077" name="WordArt 5"/>
          <p:cNvSpPr>
            <a:spLocks noChangeArrowheads="1" noChangeShapeType="1" noTextEdit="1"/>
          </p:cNvSpPr>
          <p:nvPr/>
        </p:nvSpPr>
        <p:spPr bwMode="auto">
          <a:xfrm>
            <a:off x="2413001" y="3003948"/>
            <a:ext cx="4200525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vmi mellett el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4"/>
          <p:cNvSpPr>
            <a:spLocks noChangeArrowheads="1" noChangeShapeType="1" noTextEdit="1"/>
          </p:cNvSpPr>
          <p:nvPr/>
        </p:nvSpPr>
        <p:spPr bwMode="auto">
          <a:xfrm>
            <a:off x="1331913" y="735807"/>
            <a:ext cx="6629400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mit + Dat. ... zusammen</a:t>
            </a:r>
          </a:p>
        </p:txBody>
      </p:sp>
      <p:sp>
        <p:nvSpPr>
          <p:cNvPr id="9221" name="WordArt 5"/>
          <p:cNvSpPr>
            <a:spLocks noChangeArrowheads="1" noChangeShapeType="1" noTextEdit="1"/>
          </p:cNvSpPr>
          <p:nvPr/>
        </p:nvSpPr>
        <p:spPr bwMode="auto">
          <a:xfrm>
            <a:off x="2124075" y="2950369"/>
            <a:ext cx="4857750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-val/-vel együtt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4"/>
          <p:cNvSpPr>
            <a:spLocks noChangeArrowheads="1" noChangeShapeType="1" noTextEdit="1"/>
          </p:cNvSpPr>
          <p:nvPr/>
        </p:nvSpPr>
        <p:spPr bwMode="auto">
          <a:xfrm>
            <a:off x="2484438" y="735807"/>
            <a:ext cx="4248150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bis auf + Akk.</a:t>
            </a:r>
          </a:p>
        </p:txBody>
      </p:sp>
      <p:sp>
        <p:nvSpPr>
          <p:cNvPr id="6149" name="WordArt 5"/>
          <p:cNvSpPr>
            <a:spLocks noChangeArrowheads="1" noChangeShapeType="1" noTextEdit="1"/>
          </p:cNvSpPr>
          <p:nvPr/>
        </p:nvSpPr>
        <p:spPr bwMode="auto">
          <a:xfrm>
            <a:off x="2268539" y="2571750"/>
            <a:ext cx="4619625" cy="1100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vkinek/vminek</a:t>
            </a:r>
          </a:p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a kivételével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4"/>
          <p:cNvSpPr>
            <a:spLocks noChangeArrowheads="1" noChangeShapeType="1" noTextEdit="1"/>
          </p:cNvSpPr>
          <p:nvPr/>
        </p:nvSpPr>
        <p:spPr bwMode="auto">
          <a:xfrm>
            <a:off x="2124075" y="1006079"/>
            <a:ext cx="5353050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um + Akk. ... herum</a:t>
            </a:r>
          </a:p>
        </p:txBody>
      </p:sp>
      <p:sp>
        <p:nvSpPr>
          <p:cNvPr id="10245" name="WordArt 5"/>
          <p:cNvSpPr>
            <a:spLocks noChangeArrowheads="1" noChangeShapeType="1" noTextEdit="1"/>
          </p:cNvSpPr>
          <p:nvPr/>
        </p:nvSpPr>
        <p:spPr bwMode="auto">
          <a:xfrm>
            <a:off x="3132139" y="2895600"/>
            <a:ext cx="2886075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vmi körül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4"/>
          <p:cNvSpPr>
            <a:spLocks noChangeArrowheads="1" noChangeShapeType="1" noTextEdit="1"/>
          </p:cNvSpPr>
          <p:nvPr/>
        </p:nvSpPr>
        <p:spPr bwMode="auto">
          <a:xfrm>
            <a:off x="2627313" y="681038"/>
            <a:ext cx="4019550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bis an + Akk.</a:t>
            </a:r>
          </a:p>
        </p:txBody>
      </p:sp>
      <p:sp>
        <p:nvSpPr>
          <p:cNvPr id="5125" name="WordArt 5"/>
          <p:cNvSpPr>
            <a:spLocks noChangeArrowheads="1" noChangeShapeType="1" noTextEdit="1"/>
          </p:cNvSpPr>
          <p:nvPr/>
        </p:nvSpPr>
        <p:spPr bwMode="auto">
          <a:xfrm>
            <a:off x="1547813" y="2463404"/>
            <a:ext cx="6049962" cy="11882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egészen vmeddig</a:t>
            </a:r>
          </a:p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és még tovább is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WordArt 4"/>
          <p:cNvSpPr>
            <a:spLocks noChangeArrowheads="1" noChangeShapeType="1" noTextEdit="1"/>
          </p:cNvSpPr>
          <p:nvPr/>
        </p:nvSpPr>
        <p:spPr bwMode="auto">
          <a:xfrm>
            <a:off x="1979613" y="1168004"/>
            <a:ext cx="5162550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von + Dat. ... auf</a:t>
            </a:r>
          </a:p>
        </p:txBody>
      </p:sp>
      <p:sp>
        <p:nvSpPr>
          <p:cNvPr id="14341" name="WordArt 5"/>
          <p:cNvSpPr>
            <a:spLocks noChangeArrowheads="1" noChangeShapeType="1" noTextEdit="1"/>
          </p:cNvSpPr>
          <p:nvPr/>
        </p:nvSpPr>
        <p:spPr bwMode="auto">
          <a:xfrm>
            <a:off x="2124075" y="3112294"/>
            <a:ext cx="4857750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-tól/-től kezdve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WordArt 4"/>
          <p:cNvSpPr>
            <a:spLocks noChangeArrowheads="1" noChangeShapeType="1" noTextEdit="1"/>
          </p:cNvSpPr>
          <p:nvPr/>
        </p:nvSpPr>
        <p:spPr bwMode="auto">
          <a:xfrm>
            <a:off x="2195514" y="1168004"/>
            <a:ext cx="4924425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von + Dat. ... ab</a:t>
            </a:r>
          </a:p>
        </p:txBody>
      </p:sp>
      <p:sp>
        <p:nvSpPr>
          <p:cNvPr id="12293" name="WordArt 5"/>
          <p:cNvSpPr>
            <a:spLocks noChangeArrowheads="1" noChangeShapeType="1" noTextEdit="1"/>
          </p:cNvSpPr>
          <p:nvPr/>
        </p:nvSpPr>
        <p:spPr bwMode="auto">
          <a:xfrm>
            <a:off x="827089" y="2680097"/>
            <a:ext cx="7553325" cy="1100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-tól/-től kezdve</a:t>
            </a:r>
          </a:p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(helyhatározó és óraidő)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WordArt 4"/>
          <p:cNvSpPr>
            <a:spLocks noChangeArrowheads="1" noChangeShapeType="1" noTextEdit="1"/>
          </p:cNvSpPr>
          <p:nvPr/>
        </p:nvSpPr>
        <p:spPr bwMode="auto">
          <a:xfrm>
            <a:off x="2700339" y="844154"/>
            <a:ext cx="3838575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bis in + Akk.</a:t>
            </a:r>
          </a:p>
        </p:txBody>
      </p:sp>
      <p:sp>
        <p:nvSpPr>
          <p:cNvPr id="7173" name="WordArt 5"/>
          <p:cNvSpPr>
            <a:spLocks noChangeArrowheads="1" noChangeShapeType="1" noTextEdit="1"/>
          </p:cNvSpPr>
          <p:nvPr/>
        </p:nvSpPr>
        <p:spPr bwMode="auto">
          <a:xfrm>
            <a:off x="1042989" y="2842023"/>
            <a:ext cx="7019925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vmeddig (időhatározó)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WordArt 4"/>
          <p:cNvSpPr>
            <a:spLocks noChangeArrowheads="1" noChangeShapeType="1" noTextEdit="1"/>
          </p:cNvSpPr>
          <p:nvPr/>
        </p:nvSpPr>
        <p:spPr bwMode="auto">
          <a:xfrm>
            <a:off x="2124075" y="951310"/>
            <a:ext cx="4838700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auf + Akk. ... zu</a:t>
            </a:r>
          </a:p>
        </p:txBody>
      </p:sp>
      <p:sp>
        <p:nvSpPr>
          <p:cNvPr id="4101" name="WordArt 5"/>
          <p:cNvSpPr>
            <a:spLocks noChangeArrowheads="1" noChangeShapeType="1" noTextEdit="1"/>
          </p:cNvSpPr>
          <p:nvPr/>
        </p:nvSpPr>
        <p:spPr bwMode="auto">
          <a:xfrm>
            <a:off x="1547813" y="3112294"/>
            <a:ext cx="6305550" cy="5500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48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felé; -hoz/-hez/-höz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WordArt 4"/>
          <p:cNvSpPr>
            <a:spLocks noChangeArrowheads="1" noChangeShapeType="1" noTextEdit="1"/>
          </p:cNvSpPr>
          <p:nvPr/>
        </p:nvSpPr>
        <p:spPr bwMode="auto">
          <a:xfrm>
            <a:off x="3276600" y="1168003"/>
            <a:ext cx="3028950" cy="1100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u-HU" sz="9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/>
                <a:ea typeface="Tahoma"/>
                <a:cs typeface="Tahoma"/>
              </a:rPr>
              <a:t>Ende</a:t>
            </a:r>
          </a:p>
        </p:txBody>
      </p:sp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2051050" y="2950369"/>
            <a:ext cx="5473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 pitchFamily="34" charset="0"/>
                <a:hlinkClick r:id="rId2"/>
              </a:rPr>
              <a:t>http://de.uw.hu/index.html</a:t>
            </a:r>
            <a:endParaRPr lang="hu-HU" altLang="hu-H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Deutschfuralle">
  <a:themeElements>
    <a:clrScheme name="Sarkos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Sarkos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rkos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Deutschfuralle</Template>
  <TotalTime>27</TotalTime>
  <Words>145</Words>
  <Application>Microsoft Office PowerPoint</Application>
  <PresentationFormat>Diavetítés a képernyőre (16:9 oldalarány)</PresentationFormat>
  <Paragraphs>34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2" baseType="lpstr">
      <vt:lpstr>Arial</vt:lpstr>
      <vt:lpstr>Century Gothic</vt:lpstr>
      <vt:lpstr>Wingdings 2</vt:lpstr>
      <vt:lpstr>Verdana</vt:lpstr>
      <vt:lpstr>Calibri</vt:lpstr>
      <vt:lpstr>Tahoma</vt:lpstr>
      <vt:lpstr>Deutschfuralle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Szántai Gábor</dc:creator>
  <cp:lastModifiedBy>Gábor</cp:lastModifiedBy>
  <cp:revision>7</cp:revision>
  <dcterms:created xsi:type="dcterms:W3CDTF">2004-06-03T17:04:42Z</dcterms:created>
  <dcterms:modified xsi:type="dcterms:W3CDTF">2016-01-05T11:26:04Z</dcterms:modified>
</cp:coreProperties>
</file>