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7" r:id="rId4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3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1878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143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167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682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085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265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60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028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070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177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613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16133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5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5"/>
            <a:ext cx="643666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srgbClr val="94C600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srgbClr val="94C600"/>
              </a:solidFill>
              <a:latin typeface="Tele-GroteskFet" pitchFamily="2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9673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865FFD8B-33C5-421D-AE87-E95CBBC0054D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71B5F043-C5C9-4543-B156-099DED57FF04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994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13332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7B9EE259-8F50-4C72-BA97-131791B27F72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66EA1891-FA8C-463D-A9E1-6E97ED9952CA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18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634996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FF47EFE7-5BFF-4DC6-9696-CA676B3B289D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EF856C3B-4879-44CB-8ACD-F9C43CE31EF6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787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922C77EA-42BD-4445-BD8C-A3B9FA9CB3EB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B03C9E69-E43C-4763-8857-C1F967C53060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396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642395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1993076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56736019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2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4566213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3099816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184670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46461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772610"/>
            <a:ext cx="1484453" cy="3585258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876650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3337590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55252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24413"/>
            <a:ext cx="1800225" cy="1023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48815FEB-4FD7-4068-86A3-764BD8FB9BD8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3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24413"/>
            <a:ext cx="288925" cy="1023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66EA1891-FA8C-463D-A9E1-6E97ED9952CA}" type="slidenum">
              <a:rPr lang="de-DE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128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311624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24413"/>
            <a:ext cx="1800225" cy="1023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461EDEAC-252C-4188-B9E3-CED9B38824C8}" type="datetime1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3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3E3D2D"/>
              </a:buClr>
            </a:pPr>
            <a:r>
              <a:rPr lang="de-DE" smtClean="0">
                <a:solidFill>
                  <a:srgbClr val="94C600"/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24413"/>
            <a:ext cx="288925" cy="1023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66EA1891-FA8C-463D-A9E1-6E97ED9952CA}" type="slidenum">
              <a:rPr lang="de-DE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1778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/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564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75A1F-B4C7-4A50-B9C1-4A6D0EE4052F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78BC1-C14F-4F19-BE0A-973D07A1D1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276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 userDrawn="1"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base">
                    <a:lnSpc>
                      <a:spcPts val="18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E3D2D"/>
                    </a:buClr>
                    <a:buSzPct val="75000"/>
                    <a:buFont typeface="Wingdings" pitchFamily="2" charset="2"/>
                    <a:buNone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base">
                  <a:lnSpc>
                    <a:spcPts val="18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3E3D2D"/>
                  </a:buClr>
                  <a:buSzPct val="75000"/>
                  <a:buFont typeface="Wingdings" pitchFamily="2" charset="2"/>
                  <a:buNone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3" y="1742739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de-DE" smtClean="0">
                <a:solidFill>
                  <a:srgbClr val="94C600"/>
                </a:solidFill>
                <a:latin typeface="Tele-GroteskFet" pitchFamily="2" charset="0"/>
              </a:rPr>
              <a:t>– Streng vertraulich, Vertraulich, Intern –                         Autor / Thema der Präsentation </a:t>
            </a:r>
            <a:endParaRPr lang="de-DE">
              <a:solidFill>
                <a:srgbClr val="94C600"/>
              </a:solidFill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72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551216" y="339502"/>
            <a:ext cx="3804760" cy="3670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3600" b="1" dirty="0" err="1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Lokale</a:t>
            </a:r>
            <a:r>
              <a:rPr lang="hu-HU" sz="3600" b="1" dirty="0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hu-HU" sz="3600" b="1" dirty="0" err="1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Präpositionen</a:t>
            </a:r>
            <a:endParaRPr lang="de-DE" sz="3600" b="1" dirty="0">
              <a:ln w="19050">
                <a:solidFill>
                  <a:srgbClr val="3E3D2D">
                    <a:tint val="1000"/>
                  </a:srgbClr>
                </a:solidFill>
                <a:prstDash val="solid"/>
              </a:ln>
              <a:solidFill>
                <a:srgbClr val="FF67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ele-GroteskFet" pitchFamily="2" charset="0"/>
            </a:endParaRPr>
          </a:p>
        </p:txBody>
      </p:sp>
      <p:sp>
        <p:nvSpPr>
          <p:cNvPr id="10" name="Rechteck 9"/>
          <p:cNvSpPr/>
          <p:nvPr/>
        </p:nvSpPr>
        <p:spPr>
          <a:xfrm rot="796137">
            <a:off x="5828895" y="580727"/>
            <a:ext cx="3270447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2800" b="1" dirty="0" err="1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Wohin</a:t>
            </a:r>
            <a:r>
              <a:rPr lang="hu-HU" sz="2800" b="1" dirty="0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hu-HU" sz="2800" b="1" dirty="0" err="1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fahren</a:t>
            </a:r>
            <a:r>
              <a:rPr lang="hu-HU" sz="2800" b="1" dirty="0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hu-HU" sz="2800" b="1" dirty="0" err="1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Sie</a:t>
            </a:r>
            <a:r>
              <a:rPr lang="hu-HU" sz="2800" b="1" dirty="0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</a:t>
            </a:r>
            <a:endParaRPr lang="de-DE" sz="2800" b="1" dirty="0">
              <a:ln w="19050">
                <a:solidFill>
                  <a:srgbClr val="3E3D2D">
                    <a:tint val="1000"/>
                  </a:srgbClr>
                </a:solidFill>
                <a:prstDash val="solid"/>
              </a:ln>
              <a:solidFill>
                <a:srgbClr val="FF67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ele-GroteskFet" pitchFamily="2" charset="0"/>
            </a:endParaRPr>
          </a:p>
        </p:txBody>
      </p:sp>
      <p:grpSp>
        <p:nvGrpSpPr>
          <p:cNvPr id="28" name="Gruppieren 27"/>
          <p:cNvGrpSpPr/>
          <p:nvPr/>
        </p:nvGrpSpPr>
        <p:grpSpPr>
          <a:xfrm rot="21092038">
            <a:off x="403824" y="843088"/>
            <a:ext cx="3374656" cy="2094834"/>
            <a:chOff x="190732" y="843558"/>
            <a:chExt cx="3374656" cy="2094834"/>
          </a:xfrm>
        </p:grpSpPr>
        <p:sp>
          <p:nvSpPr>
            <p:cNvPr id="11" name="Wolke 10"/>
            <p:cNvSpPr/>
            <p:nvPr/>
          </p:nvSpPr>
          <p:spPr>
            <a:xfrm>
              <a:off x="190732" y="879890"/>
              <a:ext cx="2983974" cy="2048521"/>
            </a:xfrm>
            <a:prstGeom prst="clou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Gewässer</a:t>
              </a:r>
              <a:endParaRPr lang="hu-HU" sz="1200" dirty="0">
                <a:solidFill>
                  <a:srgbClr val="FFFF00"/>
                </a:solidFill>
                <a:latin typeface="Britannic Bold" panose="020B0903060703020204" pitchFamily="34" charset="0"/>
              </a:endParaRPr>
            </a:p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prstClr val="white"/>
                </a:buClr>
                <a:buSzPct val="100000"/>
                <a:buFont typeface="Wingdings" pitchFamily="2" charset="2"/>
                <a:buNone/>
              </a:pPr>
              <a:r>
                <a:rPr lang="hu-HU" sz="1050" i="1" dirty="0" smtClean="0">
                  <a:solidFill>
                    <a:prstClr val="white"/>
                  </a:solidFill>
                </a:rPr>
                <a:t>an den Main, an die Donau,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ans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Meer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, </a:t>
              </a:r>
              <a:r>
                <a:rPr lang="de-DE" sz="1050" i="1" dirty="0" smtClean="0">
                  <a:solidFill>
                    <a:prstClr val="white"/>
                  </a:solidFill>
                </a:rPr>
                <a:t>an 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den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See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,</a:t>
              </a:r>
              <a:br>
                <a:rPr lang="hu-HU" sz="1050" i="1" dirty="0" smtClean="0">
                  <a:solidFill>
                    <a:prstClr val="white"/>
                  </a:solidFill>
                </a:rPr>
              </a:br>
              <a:r>
                <a:rPr lang="hu-HU" sz="1050" i="1" dirty="0" smtClean="0">
                  <a:solidFill>
                    <a:prstClr val="white"/>
                  </a:solidFill>
                </a:rPr>
                <a:t>an die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See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, an die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Küste</a:t>
              </a:r>
              <a:endParaRPr lang="de-DE" sz="1050" i="1" dirty="0">
                <a:solidFill>
                  <a:prstClr val="white"/>
                </a:solidFill>
              </a:endParaRPr>
            </a:p>
          </p:txBody>
        </p:sp>
        <p:sp>
          <p:nvSpPr>
            <p:cNvPr id="19" name="Abgerundetes Rechteck 18"/>
            <p:cNvSpPr/>
            <p:nvPr/>
          </p:nvSpPr>
          <p:spPr>
            <a:xfrm>
              <a:off x="539552" y="843558"/>
              <a:ext cx="1260140" cy="43204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r>
                <a:rPr lang="hu-HU" dirty="0" smtClean="0">
                  <a:solidFill>
                    <a:sysClr val="windowText" lastClr="000000"/>
                  </a:solidFill>
                </a:rPr>
                <a:t>an + </a:t>
              </a:r>
              <a:r>
                <a:rPr lang="hu-HU" dirty="0" err="1" smtClean="0">
                  <a:solidFill>
                    <a:sysClr val="windowText" lastClr="000000"/>
                  </a:solidFill>
                </a:rPr>
                <a:t>Akk</a:t>
              </a:r>
              <a:endParaRPr lang="de-DE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99010" name="Picture 2" descr="http://static.panoramio.com/photos/large/2083633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18256">
              <a:off x="2293346" y="913359"/>
              <a:ext cx="1182635" cy="8870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9012" name="Picture 4" descr="http://img.welt.de/img/hamburg/crop117875172/1010712985-ci3x2l-w580-aoriginal-h386-l0/Sommerwetter-an-der-Nordse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02461">
              <a:off x="2324219" y="2112271"/>
              <a:ext cx="1241169" cy="8261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uppieren 28"/>
          <p:cNvGrpSpPr/>
          <p:nvPr/>
        </p:nvGrpSpPr>
        <p:grpSpPr>
          <a:xfrm rot="543326">
            <a:off x="240969" y="3109959"/>
            <a:ext cx="4175028" cy="2026575"/>
            <a:chOff x="83257" y="3028630"/>
            <a:chExt cx="4175028" cy="2026575"/>
          </a:xfrm>
        </p:grpSpPr>
        <p:sp>
          <p:nvSpPr>
            <p:cNvPr id="17" name="Wolke 16"/>
            <p:cNvSpPr/>
            <p:nvPr/>
          </p:nvSpPr>
          <p:spPr>
            <a:xfrm>
              <a:off x="736247" y="3136970"/>
              <a:ext cx="2961044" cy="1656185"/>
            </a:xfrm>
            <a:prstGeom prst="clou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Städte</a:t>
              </a:r>
              <a:r>
                <a:rPr lang="hu-HU" sz="1200" dirty="0">
                  <a:solidFill>
                    <a:srgbClr val="FFFF00"/>
                  </a:solidFill>
                  <a:latin typeface="Britannic Bold" panose="020B0903060703020204" pitchFamily="34" charset="0"/>
                </a:rPr>
                <a:t>, </a:t>
              </a: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Länder</a:t>
              </a:r>
              <a:r>
                <a:rPr lang="hu-HU" sz="1200" dirty="0">
                  <a:solidFill>
                    <a:srgbClr val="FFFF00"/>
                  </a:solidFill>
                  <a:latin typeface="Britannic Bold" panose="020B0903060703020204" pitchFamily="34" charset="0"/>
                </a:rPr>
                <a:t> </a:t>
              </a: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ohne</a:t>
              </a:r>
              <a:r>
                <a:rPr lang="hu-HU" sz="1200" dirty="0">
                  <a:solidFill>
                    <a:srgbClr val="FFFF00"/>
                  </a:solidFill>
                  <a:latin typeface="Britannic Bold" panose="020B0903060703020204" pitchFamily="34" charset="0"/>
                </a:rPr>
                <a:t> </a:t>
              </a: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Artikel</a:t>
              </a:r>
              <a:endParaRPr lang="hu-HU" sz="1200" dirty="0">
                <a:solidFill>
                  <a:srgbClr val="FFFF00"/>
                </a:solidFill>
                <a:latin typeface="Britannic Bold" panose="020B0903060703020204" pitchFamily="34" charset="0"/>
              </a:endParaRPr>
            </a:p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050" i="1" dirty="0" err="1" smtClean="0">
                  <a:solidFill>
                    <a:prstClr val="white"/>
                  </a:solidFill>
                </a:rPr>
                <a:t>nach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München,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nach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Bonn,</a:t>
              </a:r>
              <a:br>
                <a:rPr lang="hu-HU" sz="1050" i="1" dirty="0" smtClean="0">
                  <a:solidFill>
                    <a:prstClr val="white"/>
                  </a:solidFill>
                </a:rPr>
              </a:br>
              <a:r>
                <a:rPr lang="hu-HU" sz="1050" i="1" dirty="0" err="1" smtClean="0">
                  <a:solidFill>
                    <a:prstClr val="white"/>
                  </a:solidFill>
                </a:rPr>
                <a:t>nach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Ungarn</a:t>
              </a:r>
              <a:endParaRPr lang="de-DE" sz="1050" i="1" dirty="0">
                <a:solidFill>
                  <a:prstClr val="white"/>
                </a:solidFill>
              </a:endParaRPr>
            </a:p>
          </p:txBody>
        </p:sp>
        <p:sp>
          <p:nvSpPr>
            <p:cNvPr id="21" name="Abgerundetes Rechteck 20"/>
            <p:cNvSpPr/>
            <p:nvPr/>
          </p:nvSpPr>
          <p:spPr>
            <a:xfrm>
              <a:off x="1094581" y="3028630"/>
              <a:ext cx="1728192" cy="43204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r>
                <a:rPr lang="hu-HU" dirty="0" err="1" smtClean="0">
                  <a:solidFill>
                    <a:sysClr val="windowText" lastClr="000000"/>
                  </a:solidFill>
                </a:rPr>
                <a:t>nach</a:t>
              </a:r>
              <a:r>
                <a:rPr lang="hu-HU" dirty="0" smtClean="0">
                  <a:solidFill>
                    <a:sysClr val="windowText" lastClr="000000"/>
                  </a:solidFill>
                </a:rPr>
                <a:t> + </a:t>
              </a:r>
              <a:r>
                <a:rPr lang="hu-HU" dirty="0" err="1" smtClean="0">
                  <a:solidFill>
                    <a:sysClr val="windowText" lastClr="000000"/>
                  </a:solidFill>
                </a:rPr>
                <a:t>Dativ</a:t>
              </a:r>
              <a:endParaRPr lang="de-DE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99016" name="Picture 8" descr="http://www.carhire3000.com/images/seo_graphics/blank_header/airport/departure-board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49"/>
            <a:stretch/>
          </p:blipFill>
          <p:spPr bwMode="auto">
            <a:xfrm rot="20612391">
              <a:off x="2042149" y="4065069"/>
              <a:ext cx="2216136" cy="7437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9018" name="Picture 10" descr="http://images.huffingtonpost.com/2014-03-18-610436_web_R_B_by_SebastianLux_pixelio.de-thumb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401"/>
            <a:stretch/>
          </p:blipFill>
          <p:spPr bwMode="auto">
            <a:xfrm rot="554749">
              <a:off x="83257" y="4341606"/>
              <a:ext cx="1472664" cy="7135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uppieren 26"/>
          <p:cNvGrpSpPr/>
          <p:nvPr/>
        </p:nvGrpSpPr>
        <p:grpSpPr>
          <a:xfrm rot="401968">
            <a:off x="4264474" y="684158"/>
            <a:ext cx="3572117" cy="2262611"/>
            <a:chOff x="3984272" y="915566"/>
            <a:chExt cx="3572117" cy="2262611"/>
          </a:xfrm>
        </p:grpSpPr>
        <p:sp>
          <p:nvSpPr>
            <p:cNvPr id="16" name="Wolke 15"/>
            <p:cNvSpPr/>
            <p:nvPr/>
          </p:nvSpPr>
          <p:spPr>
            <a:xfrm>
              <a:off x="3984272" y="987575"/>
              <a:ext cx="3036000" cy="1800200"/>
            </a:xfrm>
            <a:prstGeom prst="clou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Ländliche</a:t>
              </a:r>
              <a:r>
                <a:rPr lang="hu-HU" sz="1200" dirty="0">
                  <a:solidFill>
                    <a:srgbClr val="FFFF00"/>
                  </a:solidFill>
                  <a:latin typeface="Britannic Bold" panose="020B0903060703020204" pitchFamily="34" charset="0"/>
                </a:rPr>
                <a:t> </a:t>
              </a: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Regionen</a:t>
              </a:r>
              <a:r>
                <a:rPr lang="hu-HU" sz="1200" dirty="0">
                  <a:solidFill>
                    <a:srgbClr val="FFFF00"/>
                  </a:solidFill>
                  <a:latin typeface="Britannic Bold" panose="020B0903060703020204" pitchFamily="34" charset="0"/>
                </a:rPr>
                <a:t>, </a:t>
              </a:r>
              <a:r>
                <a:rPr lang="hu-HU" sz="1200" dirty="0" err="1">
                  <a:solidFill>
                    <a:srgbClr val="FFFF00"/>
                  </a:solidFill>
                  <a:latin typeface="Britannic Bold" panose="020B0903060703020204" pitchFamily="34" charset="0"/>
                </a:rPr>
                <a:t>Inseln</a:t>
              </a:r>
              <a:endParaRPr lang="hu-HU" sz="1200" dirty="0">
                <a:solidFill>
                  <a:srgbClr val="FFFF00"/>
                </a:solidFill>
                <a:latin typeface="Britannic Bold" panose="020B0903060703020204" pitchFamily="34" charset="0"/>
              </a:endParaRPr>
            </a:p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050" i="1" dirty="0" err="1" smtClean="0">
                  <a:solidFill>
                    <a:prstClr val="white"/>
                  </a:solidFill>
                </a:rPr>
                <a:t>aufs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Land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,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auf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Mallorca, </a:t>
              </a:r>
              <a:br>
                <a:rPr lang="hu-HU" sz="1050" i="1" dirty="0" smtClean="0">
                  <a:solidFill>
                    <a:prstClr val="white"/>
                  </a:solidFill>
                </a:rPr>
              </a:br>
              <a:r>
                <a:rPr lang="hu-HU" sz="1050" i="1" dirty="0" err="1" smtClean="0">
                  <a:solidFill>
                    <a:prstClr val="white"/>
                  </a:solidFill>
                </a:rPr>
                <a:t>auf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die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Bahamas</a:t>
              </a:r>
              <a:endParaRPr lang="hu-HU" sz="1050" i="1" dirty="0" smtClean="0">
                <a:solidFill>
                  <a:prstClr val="white"/>
                </a:solidFill>
              </a:endParaRPr>
            </a:p>
          </p:txBody>
        </p:sp>
        <p:sp>
          <p:nvSpPr>
            <p:cNvPr id="20" name="Abgerundetes Rechteck 19"/>
            <p:cNvSpPr/>
            <p:nvPr/>
          </p:nvSpPr>
          <p:spPr>
            <a:xfrm>
              <a:off x="4211960" y="915566"/>
              <a:ext cx="1388411" cy="43204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r>
                <a:rPr lang="hu-HU" dirty="0" err="1" smtClean="0">
                  <a:solidFill>
                    <a:sysClr val="windowText" lastClr="000000"/>
                  </a:solidFill>
                </a:rPr>
                <a:t>auf</a:t>
              </a:r>
              <a:r>
                <a:rPr lang="hu-HU" dirty="0" smtClean="0">
                  <a:solidFill>
                    <a:sysClr val="windowText" lastClr="000000"/>
                  </a:solidFill>
                </a:rPr>
                <a:t> + </a:t>
              </a:r>
              <a:r>
                <a:rPr lang="hu-HU" dirty="0" err="1" smtClean="0">
                  <a:solidFill>
                    <a:sysClr val="windowText" lastClr="000000"/>
                  </a:solidFill>
                </a:rPr>
                <a:t>Akk</a:t>
              </a:r>
              <a:endParaRPr lang="de-DE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99020" name="Picture 12" descr="http://www.rovinj-online.net/wp-content/uploads/2011/06/otoci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27" b="1"/>
            <a:stretch/>
          </p:blipFill>
          <p:spPr bwMode="auto">
            <a:xfrm rot="20256651">
              <a:off x="5900205" y="1775109"/>
              <a:ext cx="1656184" cy="87421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9022" name="Picture 14" descr="http://swabble.me/wp-content/uploads/Lecker_aufs_Land.jpe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163"/>
            <a:stretch/>
          </p:blipFill>
          <p:spPr bwMode="auto">
            <a:xfrm rot="226644">
              <a:off x="4237626" y="2356435"/>
              <a:ext cx="1291334" cy="8217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AutoShape 16" descr="data:image/jpeg;base64,/9j/4AAQSkZJRgABAQAAAQABAAD/2wCEAAkGBxQTEhQUExQWFhUXGBgbGBcXFxwdIBogHhgaHBwgIBofHiggHRwlHBgZIjEhJSkrLi4uGB8zODMsNygtLisBCgoKDg0OGhAQGzAkICQsLC8sLCwsLCwsLCwsLCwsLCwsLCwsLCwsLCwsLCwsLCwsNCwsLCwsLCwsLCwsLCwsLP/AABEIAMIBAwMBIgACEQEDEQH/xAAbAAACAgMBAAAAAAAAAAAAAAADBAUGAAECB//EAD8QAAECBAMFBgQDCAIBBQAAAAECEQADITEEEkEFIlFhcQYTMoGRobHB0fBCUuEUFSMzYnKC8ZKyB0NTk6LS/8QAGQEAAwEBAQAAAAAAAAAAAAAAAAECAwQF/8QAKhEAAgIBBAIBAwMFAAAAAAAAAAECEQMSEyExQVEEFCJhMnGhBRVCkdH/2gAMAwEAAhEDEQA/ALaJcdhEHCI6CI9vUeZQuUxpoYUiOCmHZIFo5aDFMcKYXirEDIjTQRo1lhiBNGmgrRoiGIERGmgrRrLDAE0aIgrRrLAAHLGimC5Y1lhgCIjWWC5YzLAIDljWWDZY1lhgByxrLBssZlgABljRTB8saywAByxrLBssaKYYAcsaywYiEcfNNEp/E4J4WHrV/KInkUFbKhBydIOUxpqgcXanC/tERsbHzDOXKUAoJfeS9GIADXq/tBNvYmcZkuXLdG8E53FDwrQHo59o5svy1GK09m8PjtvnodVjgmYmWoEFTkasH14aQdOOlkgZw5tzhBIDzpif5iRkQtVWsFMavUj1PGC4vLLmoysVKzJza5Qyrs5JdVRoq8cy+bNcdmz+NFksBGREnBn86P8ALO/MllNW/nGRf9wXoj6N+ybT2hkZM+amoZyPIQgrtjLEwgIJlgeIXJ/tNhpFa2PNkFKkzwsA1StJFC/MMfOJHAdnEzn7qehXJW6r0qD5GL1hoRbsDtOVOTmQscwaEdRC+O21JllirMeCa/oIqq+zeIQp0JJKXfLUjyD84fX2QmqQkgpSs/8ApksQ/wDTpxh7iRO2G2xtrMMsokNlKiCAaio8rONfeKn7RK0hKmLCpLP6mpvExO7GTESkAFRmKO8lmAFeNSxb3iB2/ss4YhKicxFDUAjzHSEpplaaHtnY5SAplbqdDb7taJnZW1UznT4VBiz3pp0ihycQagmO0TilQUCxDEEaRopUZuNnpZTHJTEZsfb0ucAlRyzOBoD0PyiZyRomZNUAyxrLB8kZkh2SL5Y1lhjJGskOwAZY5ywxkjWSCwAZY1lg5RGskOxAMsaywxkjWSCwAZY1lhjJHJTDsABTGimDlMayQ7ABljlQasMZITxk8DdB6t0dvOInkUY2VCLk6IDbE8qSpNc90tQhiS/pT2hbY2OM2YkU8Ci1q1f05cTCm28SoTlICwM+8S1Us5AfgQkRvs/KSqYmdMBzknIgUzUYk8qx5jdq2eglXRMbHwYkpXMI31lyfNwOBYE21jnb8pQyJlhSpilE5lVRLN6PqkdfEeUP7GVMmGYV1CVEIShNAGBva5Z2e8LS5s+biZiVJZEsIZIbdMwOpT3KgkEecc07cjWPCCyUEylIzApol9VEXJ4bz8faOZuCBUhZCmSxJIZhY30aCMrMwUHzJKEEt+ENpQB3NNDD0uR3kzKASnKwOhUC3htT6xDXkpMp+05qjNWU4gpSSWSEgt56xkT2L7Jyc5zpUtZYqVmZyQ5sw9o3FqiSqicO7IAbqX++sAwuKMtYIJ+vWJ/tP2dGHSVS5ktSN0ABbr5kpZwIgUYNRAUrwnVwLXb29Y9CLs52qLNsrtpNYoWpddQST6/KoizYHHTQsVUSAFJKwCAFDiQoJNeUUORLypKpEuYUADPMWAQONksA7ManpAP31Nlq3FFIIqBui/ANEun0HR6Fju2CJMwlaAqYzOFKSQHqCE7ugNIgu0PaNGORlylOSruVC3OoL8P1ioYrGrmqK1l1Wdnfq7w1Knpy7qamtiAdKARWhLlditvsVUCksRBJM8BQLU1F3jiZNJdw5gCpkWiWPYlIBceE1H0iU2X2jmygz50/lW5bobiISRiiQxqOH05xIydmFQBBoQ8Mlo9A2PtaXiEuksoXQbj6jnEhlivbC7DKWgTBiEhRqkoenV2aLVgtlzkpyzVSlLFHSrxDQsRQxO9G6sl4ZdoWyRrJEj+7Zn5fQj6wvj9mTggkMgAElRLm1gBr1aHvR9krFJvoiztGSFKSuZlyhycpPkGuYUl7ckKmZElVaBSgAD/9i0KYSRMmgJRhlsRvF71BdyhgaBmbWDbT2WiTL7syiJtFKWZgUQ9MpCQG4+V4jeaZtspol8kZkik4Tb82QpMtYBSHJBuXrf3i54DHypweWsK4jUdReN1OzCUHE7yRndwzkjeSDUTQr3caMuGiiNFEPUFChlxz3cNFMKY/FplpJuoBwkXP0h6q7Eo26QDFzcgFHJLARBYvF5JE2ZdZUdKAEs/9zAwTGbUCUFalMakquElizDhuk8TFcwGMM8qVMUohLkBwAprdB5PHn/IztndixaUcdndjLxExRmAnu0HK4d1OwLatWLvgezYSVKmKLlORIJsCXXXiRTpFY2LtgyZzKYSl5QqoPduVKDEXSCTmFb8q3T9vQ6nMwu++mrPwCma1CA3rGLyJmtUMIw6ZbhAZmbq0I4dLZlMApRJf4A2DBzrrD75kkPUmrCr3PJ/hGlYZIAYqJBoH1ZtA8SMhsMlSpoUMjjMHPBw46tryiXwEskHRrs4o/EQDE4iTIS6yHNkgufQdYhsL2oUpQBkpat1F+VGNdIiUkhonFguXXXkR84yNDaCDUuDwy29WjIqxERjceko7xQlzsoNShxmGVx7j1cRMYbAyMXICVSxKClApCBlIOUVrcGvF2jzHC4qaAAUhKQ7vuvR3rraDSNpEzATMYj8VTl6G48o6XH0QmWntpIVJkpkSkqTh0KdcxbDOurC9bvbWwYR57PD1u8X6ft2ViZSZWKzTgkk55YyqT0cgK8/QxTNtypSVkSe97t6d6A/qKHrFY34FNHGxFDvkAhJcsAqzmgfziyI2QAuZKnKCJt5ZdpZLqJSVkC7BjarRVcNhiWVmSmtCVAEfOLIjbk5SDh50wrSRTdSt+DKNRFSvtExogcakpmEXrfjHEuSpTkB2g2KlLN0lxrqRoSPnBdnTSA2o4xpFkNCYBBZmiVwW3JstASm2lYzH4lCpQHdALzfzAS6hwIt0IhzDdmFzEoWFykpUwqsOHLVAqOsDkvIJDOzu1mKdKUDMK0yv15tSLGNrSQe/ny2mgApCJu6SR+JIUwv92hPZ+ypWDJeZMmLZ/wCGlGV+AUpJJNLgaxGydn4jGzTMUyEqUM01QCQNAAGGYsNBxjFyTZaVF62b2gnTwFJlsKtRTMCzghnHlE7h8YvKVKQwA/Kpz5X9YjcPj8PhpSEIJIAAFalhfhzhjC9oO8UUIlL/ALlAgNZ3bi4pwjB89I1QfGbfTLlrWpCgEpe3KlKRRhmmgqzOtR3i78XPKLztTEFElRUwUoZQDW9Lax552yx+SepCWQspSZhQbkgEm7A1FuHOHBehNkb2hw8uZMorwgJK6XHO7aRH/s86QsTAoFT7pGtI4AOUKpvaAuWpdq3uX0gmAQoguSEuGSS+uj1FI6E6MmrL7s/HzciF4iWEJWKLB3R1Ng/WJjLFHwO0VYckOFS1eKWqqVDobHmPeLLgtuykoT3Ce9Q1ZZIzSxwD1YcK+kG4yXiT6JIpgU0gByQOsIbb7TIEp5SMpKMxV+SrM1QVUI8xTSIDAmbNL5SokE1q1PjCeal0LY57H9p7UKnTKqGIfUnlwHOIGVPCUEKWe8cljcMVNTlU+UOSZUyVMCg5BQCQ7s4r0DvaK/tjFrE4eFJSp92hB+McuXO1yzeONRXATEpld2kOpRCwVJygA6M/QnSFkZEugoyskB7bwHsC494zEYkTSFZVZi72Z9Gb58YXWk5khQNtOdqRyTytmlB5KQkZV+ImtHAH0IiY7PKWZoloSDKAdqukBghjwtT+kcIjdnYBU9eQeauApRnY8fWLxszDiQnKmXcMSpsyms4D0184rHb/AGAelyWcmhZzowHvaI2dtkJlkoQoE/mDEV0Ad3FuENqWZhLOpIDKsAeddLl31ivbWfONwZU1yij8m51rrXz0k2gRF4orWXytfWpr6vDkiQZYBCbh3/XjpEjhpsuYd4Kql1E0ysWZwWA+o6Q2ooQapZh4VgkEf/qM1FdjIheDU9SAdQ6vpGR3MxCSSd0cmPyDRkVwBFyNqoUnLMQhY1oQoj+9NYHOwGHWUqSko4hNm9yfX0iOEq7VIDnp8oNh8YQL01HCOxtLpmQHFYNaVNLaliLehAjRkrTlKwlRJFi5HWkPL2gG8PqY6GITRkqc3qPaJ3UGkVm4NBNEudS2vQfZhyXhWSFVB/Db4cPOBrxKVCjjof0gC5r/AI1t+Vw3sIW6h0XDYmy5i0JnoIQUlg4BBS1XFCa9ILt/YklaM9ULapljMnm6QQWoK0uLxVl9oZyUFAmFKToktw4VaEcLjlqVlQTmUfxKYHqVEDzMTHK74BpMl19ne8SMsyVSw/iB7X3MvvFj2JsrBy0j9pVIKh4ShSwG/q3Uh+rxRcXteehZlnITyIY9CCxEKzMZMPjSQeOl+MaylJ8EpJHt8jDyUgqlIJKwxUgFgORZgOkQfaDEBmLFhlQmtOJrdRppHnUjaUxKQkTSAPwhRa1aWhXGbamEbptc/ChtERVlORY5s9afEw9+rk/CJLsrtaZ+0ISWUCPzAAD8w0s/HWKf+6pyw61BtA7dLUh7Z2zVJuUFtauL0B9YrhC5LJ2r2shU0rK84BIlsd2gFCW60fUxTJ6zmdblSlOVHU2u9WB9os7oQl1EPoL8dC9edqwvgpqTOSpCkhblmYudaFwaVhxkDRATQSpITVKQxI96XLfKDSEqKxlUnLZ1cuVKxaNp4uchBKJqqnKyCwrcABg1NIgZJUXT/EKzTMoBnblU1MVrFpJBaHUzOE0vQnpwhvZ2GSl1glBu6bk2vCctHdoZT0uXfVr8f0jvHzJi5ExOGYL3WN2cipLdYycx0bmYjvp4kLG54lsHKmDgNbmT1iambTRLYS0vRyEjeeritFFtdHYRHYWWgOtZSVks7ZaBvCbkuNeJ8gbSxRLlDMHDgUYIANQCTV68r6RjKTNEgm09roMxK5RSglBSUzAxFfIH1iA7QYnNlo1AA4BcaMprW61gM6Qe7bM+ZlM1qPTUcObcoXxGICgHAtQvWnLy945pzdOwAYablIcOOD/fCHZszOQsbosE8B18yYQKSAAxD18vpE1sYS0qC5lAirG6iLBq6+VIwjLwMt/ZrZZly3URmVUjhwB1c0jufjkKX3WHSCtRYrD0e76qpVn62iq7T7RzJgyJJQj8THeU5cuRo+g94jcHNOYAKKBahI6u3wjf6iP6YhR6Ni0iXLOXOoOylJr/AHGhBNb9G6RUuS6TMIKB+Ykqq3zHXQaRAzsYwDLUSAQHUSzXbyc0Mdy5xVllmapQzOgXqaClg/21ot5EBPLnhKUS0TEhRUlyGsDU18Jowc8KcHUYaaCpSpnepLZBkG7U/iSKnjw5xVU7M7tYC2JuUp1IehOgGv1tPSsaoMe8UltE0SP8aABvzOYcJewGUyiw3U+SvkQ8ZEbituTM6mnLZy29LHtljUPWgPOturlow6cyAszFrDZiAnKEkFhVRdWpaloX2PtPMplOKUIsW0tQtzhLtDIWhKTNdySAzEcePX2g3ZZKpiFhLgJUCHAZykjqSA/R+ZjreTHs+LM9Ek/JMKnagOeAjlGKKXJG8XZ7/pBP3atnOZRuKAAxwrCzy7S/UD5RzqcfaCmcDHaAef6xikrO8AeIrT3gC8HiB+Aq9OegiS2JLVJEzE4hNJKXQhVQVmiaGhAqeoEa41rlUWiJvSrYth8OwWvEFSJaEOMrZlOoAAO/HgYkMFIwv7JiMQZkxyDLkpzMoEpDkkNSuW2piI7RdrppmJlpZSUrDlVc+hJ0q55V5RwplYNwlIOdYLUcvLUS2rJyh9AI2z/GeOWpSuu14HgyKdKSoSTKJSK9HI1AtWkSWBxcxIZac6eJLfG4hGVtAgJQCQzaA+lIz94ly5a9WBP3eMvu6obduyZxEmWoOF5TwIcCjUEK4dYwqVzCpCypJRLdyASQ5a1Eua0gODSqaoBK1hSrWAA5k0trSN7akgSlHOhfdqSUkEmpLEVbQPZqCMpSklps2wRi53JcE+nHIUgd4QugerVZ3oaX4Q3K2iwYJGVr8usUvCYghAqFZqsf9Vg2Jx62oQOXThRmhqMn5MpcNlylzJawEmlQ2Y7tTV7uDQVpHaMQUqYAAkgFqa0FWfjFSwO0WSM7sXq1ODQ0vHy5yEpUtSSC4F6i1Pk4vGkVLyKyzSJhX490A/mKbni9aaWhlcudLXmCGwapTpmFzmUWZlWtmpqzxWUhCBmQFlmUNC5oaAtrwLRN7blkrlyO8mAFClBClOhJoqY2oVqQXAqzORETbXKNI1QriZ38BSgCSAkljqVBkvxUrrYxKbR2jlltJZj4t1LuCdLjj5x59KxSZy58tNA3eBRV4SKACld5Sa8i14mlKNSeHOvSOOWafTOjLihBR0ux/DK7wgLWkEuEZl5QKh7VqVBuNeEBx+FmYedNn94jIoiWlgoheVLMEahJcZjR432Xri5RJDJVmdRYDKCoVPMCNqwa1Y2YSt0JUhakh1+KaDlqKUKlUjPG3ZxZMktyOOPkdVs+YpISVDdSSktUsAOoFL84SkbGWWKU5wwfKCSCSXDNU7ptxEXo4aoypAcVL/08Ta8Q+2dqIkpxCkklUtABrQqVupDg1avqax0ZIxqzpxq5Io3aTZSsEVpmK7xU6WClJcFD60cO/leOdmKHcy8r5crAnlpCu2ccMkszd9aBm6l3arjKNXd/OA7U2sqQoSUgZEkOnTM1d6+teaY0z/EuCV8kyyW+ETOaG8FObdCAST4ibfp0gOBlBd7ci/peJ7C4RCA5ADVqanhUfARwY4yAblYZaEswWTUnKwHqPe8MSycgShKQQ5K2sS4ccLkQuvELmlOUHJq9AeDawLae0EoBqFM4YG7Hr9vaOm0l+ANjDJTULBUGfpwAdoido48lTJO6Lmz1+AhKbje8IHhGpI+gcgQ6vZwIARMQpz/Uk9GUlvQnSMXO/wBICyp0sUqefGMgw2QvRcr/AORP1jIz1y9DK32xwJUhJQ5yEukaAi56MPWM7HqMkKQrKFKZYBNSCG9A3uYsf7GFOCqh42hZex5YWguCUAhNbjgfvWJ3Ho0MqxxM8KDpUG+/UR0krc1A14xruUkUcMKs3tBpEsJqAPMv7RkkwOUTlB3+FesKdrMYlErDy1ZZqT/EmIBqDdLgXrlcGtIkJi9aeQaKh2wcLQsWbKaUcEkj0I9o6/iZJQnw/BE4KS5EJRE1U+ZMCXEqYpKQLECnpd+MWLAzXkTZM/uwoMuWScpUJmRJSk6p3Ulg5d+BauomKkTnSd5B9R+o+MT/AGgT3iEzkrAKSAAxc5iGI0ofjHXlzZJTUm7tBjjFLSia2fgZfdoExCMwTVkivmRHcvYciasJRKSpRLADj9/CByphTQiwFvmWEDx22lYWWqahKgtiEkcTTQ/CPPU5ylVjZra21ZOFmrwuFQgqyLEyepOZRVlc5CTugMR14xFba2bJTh1qSSXKWJLuTV7flBqIrC1LnifOmzf4qMhKVvnVmVlpzDhxwixdocMrDScijLmpRLQoFC0sorO67KcsQoMkOxDkPHS1JNU3+Qw49K+58jOz9hICcpM1Cw4IWlnbUJIBKauD84Mrs6CPEDTUEViOwZxC8QqYpipKQkoByBKiHKWaoFPNuETKNoFgFypqTbw5h1cPGeXLOEqiwcF00aRshBQAQhgGu7tzYEQXDbIloU6UpB6v6PGlYw5VFCapDsQQDVnJLchC2D2tnmFBGlCKh/sGGs+bTqXQtESSTgkJJWU+FjQ8CD8HhSdOVMnS1XV3S5gFG/izSoj/ABSQnzjW1cStMpfdgrJG6B+otd9YiNkzlIMsqQoKyKClEGpKgoAMDugCKjllLG5P/Q0kuDvamAK8Vh0BIQhwpQAahVmUCRU/ywKxL7Z2evMpSfCwpX0eOJi9+XNUoBCXc6l6ABuZq/yjWH2qqapRlIVkdkqVuksASa0Ymnl6RKblC6LjBzdRTb/BET5Sly+6BCVTJktDn8qlFy2rbt+Jix9itjKlrxaFmqJ5LUcjIcireGptqYhNsYJ0S1fjQtKlUBKgFOm/hULFixpE5hppXmnUrkQBruuSejrbyMaPIoRUY8m2T4mXEryRr0WGbMVnUgEsoKatEvUKqW18MQmPw8ibh1JlkLXLVlmEhQHeBO65o43hyvaJnYsiSqViJmJKu7lgAJBG8S41cFqdHisYaVLQJkrD58kxRWAourMf7Qx4Clo3wxlkjro5prQ6fZ5/tTETEzgJxRmSUndFCAaivSBTlTMXMaUnMqjANRhUk+pcxztWTM8JCic6yXBqXy+wSP8AlHqOBky0ICZaEpSBTKkcG014wvkfJ0VfIowEdj4BUmWiUhlLD73ByT0YA+0Ss3YygnvJiwqouWD3autqMY2mnhNOnyjpZUwsQDmANWLM4exYkPHFvxbtovSRuK21MlrICkuxSUgPwvbWkcbN2eFoUuZOlgrLMpqa6tl0tDKMIgHwAPwS4842vDJvkDilNPlEb1vkWkQxMoS1MCCNFJzD0f4xsY+YAUpDcXd3+r/GDpwiW+FfnHYwySXJUeNYzc/Q9IqdpzOCfSMgxwifzERkLWwoAVn8JSa0H391jpM5QuhLkaH61hGXtFy0tIL2AdzVrOXPT/Zp6sSgEnDTgGNVSVN1zNF7cn4JsNmUQ+UA6hx6c4H3uajK5t8hCeGxUyasIlS1zV5SooQCWA/MdLU6iLJK7OzpQE4yGyh1KCgVIa5YF7DT2io4pSa4FZUtu7ZTJSpOYqmU3DRj/VVw3D4UjnaQVMwuGQrKFrU6iGAqA26NQFVU9WtEDjtlzZyzMTLUEqBUHuskmqf6Spw/9JcvEhi9oTpQkd8lIZdSNAAlNraA3jtlCON6YAn7G+0WDYS1lVSyBzZLjpY+0Qs7FTtzDCYUpUpOtKq3X5ApccDEpt7tBKXIXJSO9mqKWOUgIABJKS7lT5WozPFUm4hSlJKiAQRXhWHhUtCsOD0fFonmUzpTNTY1ZRHF/hV/aK/tlGOLKNgARkIvclnd4n8Nt+VMYiakF7Ety/E14aQsqqoitmL+fOOWE5Y31/BVJlDRnmLSMSlkkupZQEqGniYPcUPAcIlFdkQoju5w7ujk1JbUBNBfU8Yuk1KRRZccLxvC7IRMVu5Q9qs4vUaxcs05PgFGiv4LZPd0E6YbZmAY8LgmLDJQADvJFLHMX89LCkWnZOx5GHKZk2alTEfw0m55ggdfKI7tT/5FkYda5cqWgZVAOUJUTQ1CXG6CCC7FxChglLmTFKSXZAzlBUucAEqeUpw1GDH0oPSKp2fm55lMoOWjBhxtxgvaXtUcSxTPTLS7LSlBSVOSXJCVUajBxZ3eEeyW0JIxBK1iSkpIBVYWZySbxu8WnE0JO2W5MlYFGoXanN70a/tEkmeBmVOR3jCgAyl6kF0sW5RObD2EiYXWtKwap32cFrMK0+MSnaKTgsLlSJGeaoEpSnRNnKjupD2e9WdjHLjwSq7NIwc5KKVtlC2JjO+NJCk13VHwkg0BQrTn7GOtpSZhmI73G99nSCgy0pDf0qSQQk3Ziego6uM2mEIUUJUSXSkhWuXeAqxuQC1xFOkbQzp7sBaALkkq3ONt01Yk0qI0w4lO0zuy4s3wkmnTfpkztyepCTnNWFIT7D4lapswGqSne5VoW4X52hLtLtHvHsHIADg0AFacT8OsP/8AjyalKppUtCXAACizs5LE04QQUowbS5O7+r/IU5aU+Ev5LdtzaOHOAwcmSKlapk1wQQpOh5h0e3GBbEwiFmSskOmYhYUDVOUv7gEHryhzG5ZjZksQCM6WchVS5atbdIXwmyQmXMmJAolYCvEp8pAo7q8mpE78ppQjxZ4fFp+im7RIXMnT0qH8zwagEkg9LekTn75WiUVrSUhTlCQ5DMDXhWBzcDLGCVNUlimSk5mJIJKdHDVeJxEgJlpKTmDCh0p1PwEEp8XV9lqaTtqyI2Ptvv0uJbKTcZxXoDxb5RIzMYpwTLmjyB1624QeUlIqADWtBx4+cEUoM5r0+/hHNLS3wjMSXjTmH8NZenhIbnvMIckYjMHUMvUVHoeUCVMo5Cm+6QT9pGUFvX62PrENAMZn0BAjlSwnVvv5vC65xYkXa1vJ4zOVCqQDzVwf78oVBYcTJZrGQBSAdBGQ6ESaOzsvCkTJcyXh1uLjMlQ1DKOYPXwkX1iLx2MnLno7zEd/JFTIlJUl+ANXUCb3cAjWGez3afFYvEzUGWmXJSMu+o7oLsShbd5MNSN0M3KL1JkqQAGBLBz+biaBo9lqXSZJXsL2zkYc90ZAw6dE5Qn2YHzaGtodsETJaky0KCiCyjlIrSuVTxna9AMoJK8irhOquQrFKwpAJTrXV9avwjlzZp43psEgi8CVCjgaApaxLAVsxt14wsvZyGyTMsxhQFL3b784klzHG6w9/Svx4wlMSoBTKUHuAQBfUMH8zHJG29TZdCJ2TIAyiUhQ/tHV7UrCs3s1hlklgg/0qIboHb2iSTizlJADihN2roGjuXOJ1D8Bb6xpHLJCsg1dmwk/w5kxI5pGo6CNYfs8oeCcpJ5f7aJz9pLc+CR71jlCQXCs3Q29WB14w9ybCiLlbEn3TiVmtXFXfQksIlcF2SxgZYVOL2IBIPkaEdIaExXHWwNPUQdG05uQDvlJAJoFUA0u/wAIN1eR0h/Fdl8TMlEKSczUJah03QS3rFK2n2KxypilHCqmnd8Cg1BU+JJJJ0bR9YuOF7S4lFETyRzSD6kj5Q8jtpiRTOkk1coD/DrGuPNGPViaTPKJHYfE5z3yDIS9M43iH0SD7vDiuwgDfx680Ub/AJO/O0ehYjtDilAnvg5uwHzSIRG2id5YTMJNcoAI0LNb0gefnsKR32bUvCSkykTVZRY5UqbyUGyvVrjThEP2vk4hcxU4KVMKkpSFBAygAsGSCGABVWzk30nJcxE0ZEky1CpKq08z90hdchQcglXQged2I+6xO46p8o2xZJ4p64d/94KCvs/jJjCZMtUJKzTzsPJ4awHZ+anMVTCMySCASQUnQu7h9C8WmTJLqzKfro7c/pA8bLKRqTSgcWjOWaVcEyyTlep3ZCo7IYdqqX/yA+UcYbs3JBOSZMc0JcU5GkTklOYAijcSKcdOEDViALE30/SM96fsz1XwCwfZJS1ZJK56zcDMwPqGDCJzCdlZ+ESxlzSKusKKxxsGYeQ1hGRtKaUqSFLSmxq2bqHDw5s4YofyxMSbJIWJZ/7As5jdPUumDRwuWlQKSyk/iDM/oLc4VOy0VCE5RcBK1pHTxVvrWkWgdhcStBUZqcx0up63U4H2YDj+zapKVZ85XfMkjK1mIIBBtqdINnJQqKni9mJSqqZoSzBQWeHWF/3HQ5J8wcgs0b79omZeICiU1oa1/XrBJklqjypz1JjBykuAohpeFnuQmabUzpBfV3u0CQMaFCqFo4MRSjVAppbjEuFTCs5gAmzj43vGT0qe+7oksevwiVkflIAmFKjRaAg0diCNKPf/AHB5gcef3984AJpBZgGHG1Pv1jBPoKhy9OlPhC1ehmilqE16xkMJkg1LepjIXIFon9xi5W8lMwXOYe4Nx1EVnGYtODph8TnJLfs6lBbebukBm3hrePMZXaCekgoUUAGlS16Ave+sWDY+zlSlCYoFSll6pLc+vWPUnlcY89iouMrAiejvZjpnKJKaHKkDQGgLg+9IgMZPKFaNT52MTK+0U0oKO7UpPBKDRmswb5xXto441PdLSwuUEAGgFTTkzxy5IqdNIVj+G2kmlnLu+mjM96fdYSxC1LWSk7oB8j9fhSKns1UwzRlcrdJud11ZapAq7p8lCLkSlKElQ39QBroSfX0ETkhVIfZwoAnKEkOASHuW1N+cZhpKgcqUoALZgSXF/wAVXDaQD9mGZ/zEuolvK3P3hrOUF3JUNOHD7eGk6Gkw8iUgAvUHR9aWpWOkTlVCUv6/fq8cTWczHLqNQT8mPsIzCYlKFOAyi9cpr5QRryNP2MLkzmKlISUvoSGHM6nlHP7MDVqAVp9tSJKXtpSk7tHFyOXOnrziGxk1mCS1QSGevAE6vwpCnp8DdUbkrCam+jkN5cOkGklSlEEgbtNT9YSSxLlnfherQeSAVFdgzA3/AEiYUSmNnAKQXUUM2qgH8meOEoFXI47o6l46wycKmk5UxyWvxNm1PSJqbOwCUpMtiCKEk1PmYrSmVwyuhZJdnpQUqNXNh/uCJxSWIKrFiwfiYX2piwSCN1msQ9SNfOA4cqU9GN6l7HVjz+MQ/wAEWOg5kuCb0oLt+hjieDUFRzEDQebCsDmYoNZ62HH7MYcYkEujPRyQffhfSFy+Atm5SUg0BN3b21pDOIkpOlbF7HlSji3nB9mDDzEkqWtKh+FKAQGa5Br7R3MkoD5AVjQn5fb0hShStjSI5ClFIYFJBqSx0duHneJPBdoSWTnSG/OHA+YPMcYjFLmORRLcuf36c4XVIAFlFVd0ByfKw8zBCU4v7WNM9DwO31Jf+IkAaJSTzGYklzRo7x3bvDuhKxnSXdSKlIa7erjR9Y82kd5yAAsb8GcaxISpSPGwdRrb09Y3+qn0Il9t7RwysyUSVZiXE1CQk8a0525RFTcSlABDlhpUBzw+pjqbglr3QNL5gz6Aa6x3LklIyM7hqlxfj84yyTnLsDmXlmvlLgVZmJ1tV9dYLOlhmqhzQkelesBwWAQ5KlAAFhlFvukHMxVMqs2jKY/f6RnVciArwzJDFzqR1aurekaWGS7Aq5F4LNBF/j9vHeGxuFmpbu1IUjdUuUs8LlCqO50ikovt0AiMSRQiZ5CMjf7PN4hXOtYyK2/yiqRb5WzZUqdLRgkSVKBJc3QAz0AcGos1xFyGEdIEwhSiBmagflreILDYVaJypwmDe3VFSACz0AIPGJ+RMSwKjXifv7ePXpLozI2dg1pWMq2TzD9H5dOEZtBEspUhWRaWYhRBBPNLWtB9oY5KQS9Bdq6cBWKB2r2mFpX3ShVgstVgRbUvZ+B0akzmoKwEdvS8PImGXhwWVVQceKrANQEAkeY84rDomKJJlN/VTg8KonOrUEEtr8nPpEimbMKakhiOD1a9KCPNcm25NFKxVSm/FvCw0OttdPN4MhRUHfhx4D4n4wtOxJzMBS7pDgXbp+scSs3HUlvieXnE6irG8MSd1NxokdadPrHUnCzSWmDIQ7UY/TSNDKgJUl81CFC49Olo6OCxU9pstK8igQJhqxYvq40qWjSMNS47A3MXSijQ1U9/9EEHSg5wBaApL5kA1IIv/vnE2jsdilCSc0lcuYXRlcDMHqXDhg7s9o1jeyapTd6ZKcqjQTKndJqGBeg1MJ4ZE82VqTJOfVxXr1EFVhlLcklnDJsA3D6w+jFgJbrYXtz9oCZ2YOncvQj0pwf5RH7FNUBnrWkMlCSA7gl2oqgDVJcP84VTJM0Ooso6ECmnpD4l5XcnPqHu7c3DRkkk8Kj5vXnyiZMlAZWECQnMQzWD2tVrV6QwiSFKBBASG14fGDFW5RObikDTqfu8cLQGDlqszgNp5+KFUuwaJ7Y8qQVJC3J1ZNDydn6dBFrwuycKoEiWgsxLjj9mPPQvIN+gGoa3AODaMm7SSK5lF2Dv/usb48ySpoqyw9opchBKRLyElgpKg3oNPTziFVhCQ6VhknS/Xk7s416wjPxJdwAePP8Ay4XsdI1hsQ6qLD6gW6WtCeSMnygQ6N45VEF7k60s7W0eCzsITRJAoGsbjQ3ER5VXS/Gvm1r84IEFnJqXDkFm0YRLhSChedNUmqQ7XBHvmgiManXMTwob8PTWOcgV+IEavdvn5wSZhBKZiFuNHt0OsYpPsLZ1h8YQC1AasWDffygq5l82t205t84RmKyF5iVCnAnp06iO5GKOYEDO5FuH+r9YOUTbGpNGqCDwrZg/U6xmJUHAdIJNFV68ft4LLw6VpUoEDgCKcCOOlBWxhSbhhNyusJrQB2ppUBorTKqQ0PTMUCKqBFaeV/YVhHNLJNCDWqXHqNfKFlyFgEFaTwoQSPm9Pe8HlSZuQqIpW/0a3p6wtD9DVh/2qVxV9/4xqExi0/8AtE82jIvj0IXl/wDkPFpvPB5FCPpF47E9tTipM0LQqYuWQSUBNi7UBDMx0ZtYruE7PbOwXdqm5MQs0PfS5qCNX7qZugWDmO9mduJElS5UnCyUEkJSUpCXA/MQAVGPQlnSlTG4qhnbW3p2Kmrk4dHdIQl1zVpcgflYUBJPEChL2iuy5ZSVFaipRZzfK39Xl7RK5c75QkGYSSEqpVwaEnS0BkbPJcqIrQFmYOHPUU9Y5suRZGJAsLMTloylUys7kWLegjvucqna1mNH6u3l9Y6mMl6hk5fCm4Aua0NBVqVuYSmTwvjYjrW3XXyjGdLoKQaWDlokBFQ7Od5uOhJNf0gCgQmiaWqPf74QymcU0zEk1Z706tQ6coFKxBcENapJo1BVoQkcYeo8QT5kAmr/AChpC5iVJAWwGUA5i/tw5twgK5zFiQQ+gfzHOBS1F33S+rVbkT9mmkVF0MuUrtWqUnKFFW6cqpjEglnUG1N6vcxXcZtJUwqcFT6m9S7kecJYRsykGoYXLkkDrWj+sbzlQUzi4qGpbSwc+8PJllNUgujqbLU4dDg6CgDU++pgOJkzAkMmrfDy62+cEwsxSSFLUWqAXJcO9tIMlJWbjKNeWnnGYrFMLgln+Y5Go1JJ046e8PYjBmWyVJXmo2Vialgd1wA51bpFp7KbOl5VTlkqylw9QjKCSWajecTuH2zImghM0ajg/G7AiOjHgVXJ9hwjzI4ZQJqpqPXmRdmg87FLCXNSlgCfuvlwiQxyZQUpSJhNfDQity9DFaxWJUlZoDoBcGo0+7xzzTTpMa4GhjFKATkBGVT0tqI6mSCwJAU4H4q/RqacYDgsSQVN4iwHI6cmHCG8HiFpO8qlmHR25/pBGl2I1PwSUp3FOklyCaemkc4fZctSgsO7VFQOWty8PS8SkLUxFQxzVrTz04QOdMGVJGUGtQ1fLhyi2l2hhRKKUuKF2AahiNXjTZe6S7Vod68O9yajeAFWpRwHf0iPmLS7hOcChYtrb/XGIux2cKlKoErASSQamr26fCkP5wjxPQtTNdgeFo5kzQEhkgCmjsK05RgxjEBQBe1LX42cxalEOAiigUBJCgT4n8gG52pA1HI+VxqQ1QNW019o0uegHwB3oMppHaVoKHBL8CKHgB5UiJuwZuXPQAcpIFHetfvXp1jJ0lRAq4f8vAPf1oDWFZbkukXoeZAGjchfnBJU5SSXBy28/o0TGVOxBZKVHfItSoJ4UYmgiQO0itBSUghIAonw14aPXjeE5M5Sm3QlNXJdv0PIQZUtNwCaEsGIZ/CwsG+cbbjY2wa9qcJMuwFZJNgBdqxkaOIJqCUjgUikZC1yI5IbtdNURMJJLLYObBiW6PFTwP8AMT5xkZGkv8g8l0lDcT0HxiVmn+D5n/sIyMjnxhIiJyz3iqmgS1bafCOsUHkrJu1/8j9IyMgZQaWkOgNTdHlCWMWXmVPjbyYU6RuMgiIBPSHRTX5w3h1FiHoyg3mYyMi10DMnUKCKHNp/jD2NSM6Q2nyjIyE+h+RVR3R/cRHaC0sEULG1NTGRkNEIlcLilnCqBWpml0zH8yYVxp3FciW/5CMjI6c/g0fQDCeBXX5iBY8M3+XwjIyOLyT4BYkW/tMdSfr/ANTGRkOXgRslyj+4wTFHLLTlpvItS5rGRkaQ7KiSiamuqC/vEFtdIDkAAgBiOqfqYyMiZdhLyM4fjqUh47mmn+X1jIyIfQzvHJHck6tfzhHs6gKmMoBQrQ105xkZDgNj4oP8D8DA5yixD0r/ANoyMiGRIFgFku5Jpr1h+aK9AG9TGRkA30hFUwuan1jUZGRuUj//2Q==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4" name="AutoShape 18" descr="data:image/jpeg;base64,/9j/4AAQSkZJRgABAQAAAQABAAD/2wCEAAkGBxQTEhQUExQWFhUXGBgbGBcXFxwdIBogHhgaHBwgIBofHiggHRwlHBgZIjEhJSkrLi4uGB8zODMsNygtLisBCgoKDg0OGhAQGzAkICQsLC8sLCwsLCwsLCwsLCwsLCwsLCwsLCwsLCwsLCwsLCwsNCwsLCwsLCwsLCwsLCwsLP/AABEIAMIBAwMBIgACEQEDEQH/xAAbAAACAgMBAAAAAAAAAAAAAAADBAUGAAECB//EAD8QAAECBAMFBgQDCAIBBQAAAAECEQADITEEEkEFIlFhcQYTMoGRobHB0fBCUuEUFSMzYnKC8ZKyB0NTk6LS/8QAGQEAAwEBAQAAAAAAAAAAAAAAAAECAwQF/8QAKhEAAgIBBAIBAwMFAAAAAAAAAAECEQMSEyExQVEEFCJhMnGhBRVCkdH/2gAMAwEAAhEDEQA/ALaJcdhEHCI6CI9vUeZQuUxpoYUiOCmHZIFo5aDFMcKYXirEDIjTQRo1lhiBNGmgrRoiGIERGmgrRrLDAE0aIgrRrLAAHLGimC5Y1lhgCIjWWC5YzLAIDljWWDZY1lhgByxrLBssZlgABljRTB8saywAByxrLBssaKYYAcsaywYiEcfNNEp/E4J4WHrV/KInkUFbKhBydIOUxpqgcXanC/tERsbHzDOXKUAoJfeS9GIADXq/tBNvYmcZkuXLdG8E53FDwrQHo59o5svy1GK09m8PjtvnodVjgmYmWoEFTkasH14aQdOOlkgZw5tzhBIDzpif5iRkQtVWsFMavUj1PGC4vLLmoysVKzJza5Qyrs5JdVRoq8cy+bNcdmz+NFksBGREnBn86P8ALO/MllNW/nGRf9wXoj6N+ybT2hkZM+amoZyPIQgrtjLEwgIJlgeIXJ/tNhpFa2PNkFKkzwsA1StJFC/MMfOJHAdnEzn7qehXJW6r0qD5GL1hoRbsDtOVOTmQscwaEdRC+O21JllirMeCa/oIqq+zeIQp0JJKXfLUjyD84fX2QmqQkgpSs/8ApksQ/wDTpxh7iRO2G2xtrMMsokNlKiCAaio8rONfeKn7RK0hKmLCpLP6mpvExO7GTESkAFRmKO8lmAFeNSxb3iB2/ss4YhKicxFDUAjzHSEpplaaHtnY5SAplbqdDb7taJnZW1UznT4VBiz3pp0ihycQagmO0TilQUCxDEEaRopUZuNnpZTHJTEZsfb0ucAlRyzOBoD0PyiZyRomZNUAyxrLB8kZkh2SL5Y1lhjJGskOwAZY5ywxkjWSCwAZY1lg5RGskOxAMsaywxkjWSCwAZY1lhjJHJTDsABTGimDlMayQ7ABljlQasMZITxk8DdB6t0dvOInkUY2VCLk6IDbE8qSpNc90tQhiS/pT2hbY2OM2YkU8Ci1q1f05cTCm28SoTlICwM+8S1Us5AfgQkRvs/KSqYmdMBzknIgUzUYk8qx5jdq2eglXRMbHwYkpXMI31lyfNwOBYE21jnb8pQyJlhSpilE5lVRLN6PqkdfEeUP7GVMmGYV1CVEIShNAGBva5Z2e8LS5s+biZiVJZEsIZIbdMwOpT3KgkEecc07cjWPCCyUEylIzApol9VEXJ4bz8faOZuCBUhZCmSxJIZhY30aCMrMwUHzJKEEt+ENpQB3NNDD0uR3kzKASnKwOhUC3htT6xDXkpMp+05qjNWU4gpSSWSEgt56xkT2L7Jyc5zpUtZYqVmZyQ5sw9o3FqiSqicO7IAbqX++sAwuKMtYIJ+vWJ/tP2dGHSVS5ktSN0ABbr5kpZwIgUYNRAUrwnVwLXb29Y9CLs52qLNsrtpNYoWpddQST6/KoizYHHTQsVUSAFJKwCAFDiQoJNeUUORLypKpEuYUADPMWAQONksA7ManpAP31Nlq3FFIIqBui/ANEun0HR6Fju2CJMwlaAqYzOFKSQHqCE7ugNIgu0PaNGORlylOSruVC3OoL8P1ioYrGrmqK1l1Wdnfq7w1Knpy7qamtiAdKARWhLlditvsVUCksRBJM8BQLU1F3jiZNJdw5gCpkWiWPYlIBceE1H0iU2X2jmygz50/lW5bobiISRiiQxqOH05xIydmFQBBoQ8Mlo9A2PtaXiEuksoXQbj6jnEhlivbC7DKWgTBiEhRqkoenV2aLVgtlzkpyzVSlLFHSrxDQsRQxO9G6sl4ZdoWyRrJEj+7Zn5fQj6wvj9mTggkMgAElRLm1gBr1aHvR9krFJvoiztGSFKSuZlyhycpPkGuYUl7ckKmZElVaBSgAD/9i0KYSRMmgJRhlsRvF71BdyhgaBmbWDbT2WiTL7syiJtFKWZgUQ9MpCQG4+V4jeaZtspol8kZkik4Tb82QpMtYBSHJBuXrf3i54DHypweWsK4jUdReN1OzCUHE7yRndwzkjeSDUTQr3caMuGiiNFEPUFChlxz3cNFMKY/FplpJuoBwkXP0h6q7Eo26QDFzcgFHJLARBYvF5JE2ZdZUdKAEs/9zAwTGbUCUFalMakquElizDhuk8TFcwGMM8qVMUohLkBwAprdB5PHn/IztndixaUcdndjLxExRmAnu0HK4d1OwLatWLvgezYSVKmKLlORIJsCXXXiRTpFY2LtgyZzKYSl5QqoPduVKDEXSCTmFb8q3T9vQ6nMwu++mrPwCma1CA3rGLyJmtUMIw6ZbhAZmbq0I4dLZlMApRJf4A2DBzrrD75kkPUmrCr3PJ/hGlYZIAYqJBoH1ZtA8SMhsMlSpoUMjjMHPBw46tryiXwEskHRrs4o/EQDE4iTIS6yHNkgufQdYhsL2oUpQBkpat1F+VGNdIiUkhonFguXXXkR84yNDaCDUuDwy29WjIqxERjceko7xQlzsoNShxmGVx7j1cRMYbAyMXICVSxKClApCBlIOUVrcGvF2jzHC4qaAAUhKQ7vuvR3rraDSNpEzATMYj8VTl6G48o6XH0QmWntpIVJkpkSkqTh0KdcxbDOurC9bvbWwYR57PD1u8X6ft2ViZSZWKzTgkk55YyqT0cgK8/QxTNtypSVkSe97t6d6A/qKHrFY34FNHGxFDvkAhJcsAqzmgfziyI2QAuZKnKCJt5ZdpZLqJSVkC7BjarRVcNhiWVmSmtCVAEfOLIjbk5SDh50wrSRTdSt+DKNRFSvtExogcakpmEXrfjHEuSpTkB2g2KlLN0lxrqRoSPnBdnTSA2o4xpFkNCYBBZmiVwW3JstASm2lYzH4lCpQHdALzfzAS6hwIt0IhzDdmFzEoWFykpUwqsOHLVAqOsDkvIJDOzu1mKdKUDMK0yv15tSLGNrSQe/ny2mgApCJu6SR+JIUwv92hPZ+ypWDJeZMmLZ/wCGlGV+AUpJJNLgaxGydn4jGzTMUyEqUM01QCQNAAGGYsNBxjFyTZaVF62b2gnTwFJlsKtRTMCzghnHlE7h8YvKVKQwA/Kpz5X9YjcPj8PhpSEIJIAAFalhfhzhjC9oO8UUIlL/ALlAgNZ3bi4pwjB89I1QfGbfTLlrWpCgEpe3KlKRRhmmgqzOtR3i78XPKLztTEFElRUwUoZQDW9Lax552yx+SepCWQspSZhQbkgEm7A1FuHOHBehNkb2hw8uZMorwgJK6XHO7aRH/s86QsTAoFT7pGtI4AOUKpvaAuWpdq3uX0gmAQoguSEuGSS+uj1FI6E6MmrL7s/HzciF4iWEJWKLB3R1Ng/WJjLFHwO0VYckOFS1eKWqqVDobHmPeLLgtuykoT3Ce9Q1ZZIzSxwD1YcK+kG4yXiT6JIpgU0gByQOsIbb7TIEp5SMpKMxV+SrM1QVUI8xTSIDAmbNL5SokE1q1PjCeal0LY57H9p7UKnTKqGIfUnlwHOIGVPCUEKWe8cljcMVNTlU+UOSZUyVMCg5BQCQ7s4r0DvaK/tjFrE4eFJSp92hB+McuXO1yzeONRXATEpld2kOpRCwVJygA6M/QnSFkZEugoyskB7bwHsC494zEYkTSFZVZi72Z9Gb58YXWk5khQNtOdqRyTytmlB5KQkZV+ImtHAH0IiY7PKWZoloSDKAdqukBghjwtT+kcIjdnYBU9eQeauApRnY8fWLxszDiQnKmXcMSpsyms4D0184rHb/AGAelyWcmhZzowHvaI2dtkJlkoQoE/mDEV0Ad3FuENqWZhLOpIDKsAeddLl31ivbWfONwZU1yij8m51rrXz0k2gRF4orWXytfWpr6vDkiQZYBCbh3/XjpEjhpsuYd4Kql1E0ysWZwWA+o6Q2ooQapZh4VgkEf/qM1FdjIheDU9SAdQ6vpGR3MxCSSd0cmPyDRkVwBFyNqoUnLMQhY1oQoj+9NYHOwGHWUqSko4hNm9yfX0iOEq7VIDnp8oNh8YQL01HCOxtLpmQHFYNaVNLaliLehAjRkrTlKwlRJFi5HWkPL2gG8PqY6GITRkqc3qPaJ3UGkVm4NBNEudS2vQfZhyXhWSFVB/Db4cPOBrxKVCjjof0gC5r/AI1t+Vw3sIW6h0XDYmy5i0JnoIQUlg4BBS1XFCa9ILt/YklaM9ULapljMnm6QQWoK0uLxVl9oZyUFAmFKToktw4VaEcLjlqVlQTmUfxKYHqVEDzMTHK74BpMl19ne8SMsyVSw/iB7X3MvvFj2JsrBy0j9pVIKh4ShSwG/q3Uh+rxRcXteehZlnITyIY9CCxEKzMZMPjSQeOl+MaylJ8EpJHt8jDyUgqlIJKwxUgFgORZgOkQfaDEBmLFhlQmtOJrdRppHnUjaUxKQkTSAPwhRa1aWhXGbamEbptc/ChtERVlORY5s9afEw9+rk/CJLsrtaZ+0ISWUCPzAAD8w0s/HWKf+6pyw61BtA7dLUh7Z2zVJuUFtauL0B9YrhC5LJ2r2shU0rK84BIlsd2gFCW60fUxTJ6zmdblSlOVHU2u9WB9os7oQl1EPoL8dC9edqwvgpqTOSpCkhblmYudaFwaVhxkDRATQSpITVKQxI96XLfKDSEqKxlUnLZ1cuVKxaNp4uchBKJqqnKyCwrcABg1NIgZJUXT/EKzTMoBnblU1MVrFpJBaHUzOE0vQnpwhvZ2GSl1glBu6bk2vCctHdoZT0uXfVr8f0jvHzJi5ExOGYL3WN2cipLdYycx0bmYjvp4kLG54lsHKmDgNbmT1iambTRLYS0vRyEjeeritFFtdHYRHYWWgOtZSVks7ZaBvCbkuNeJ8gbSxRLlDMHDgUYIANQCTV68r6RjKTNEgm09roMxK5RSglBSUzAxFfIH1iA7QYnNlo1AA4BcaMprW61gM6Qe7bM+ZlM1qPTUcObcoXxGICgHAtQvWnLy945pzdOwAYablIcOOD/fCHZszOQsbosE8B18yYQKSAAxD18vpE1sYS0qC5lAirG6iLBq6+VIwjLwMt/ZrZZly3URmVUjhwB1c0jufjkKX3WHSCtRYrD0e76qpVn62iq7T7RzJgyJJQj8THeU5cuRo+g94jcHNOYAKKBahI6u3wjf6iP6YhR6Ni0iXLOXOoOylJr/AHGhBNb9G6RUuS6TMIKB+Ykqq3zHXQaRAzsYwDLUSAQHUSzXbyc0Mdy5xVllmapQzOgXqaClg/21ot5EBPLnhKUS0TEhRUlyGsDU18Jowc8KcHUYaaCpSpnepLZBkG7U/iSKnjw5xVU7M7tYC2JuUp1IehOgGv1tPSsaoMe8UltE0SP8aABvzOYcJewGUyiw3U+SvkQ8ZEbituTM6mnLZy29LHtljUPWgPOturlow6cyAszFrDZiAnKEkFhVRdWpaloX2PtPMplOKUIsW0tQtzhLtDIWhKTNdySAzEcePX2g3ZZKpiFhLgJUCHAZykjqSA/R+ZjreTHs+LM9Ek/JMKnagOeAjlGKKXJG8XZ7/pBP3atnOZRuKAAxwrCzy7S/UD5RzqcfaCmcDHaAef6xikrO8AeIrT3gC8HiB+Aq9OegiS2JLVJEzE4hNJKXQhVQVmiaGhAqeoEa41rlUWiJvSrYth8OwWvEFSJaEOMrZlOoAAO/HgYkMFIwv7JiMQZkxyDLkpzMoEpDkkNSuW2piI7RdrppmJlpZSUrDlVc+hJ0q55V5RwplYNwlIOdYLUcvLUS2rJyh9AI2z/GeOWpSuu14HgyKdKSoSTKJSK9HI1AtWkSWBxcxIZac6eJLfG4hGVtAgJQCQzaA+lIz94ly5a9WBP3eMvu6obduyZxEmWoOF5TwIcCjUEK4dYwqVzCpCypJRLdyASQ5a1Eua0gODSqaoBK1hSrWAA5k0trSN7akgSlHOhfdqSUkEmpLEVbQPZqCMpSklps2wRi53JcE+nHIUgd4QugerVZ3oaX4Q3K2iwYJGVr8usUvCYghAqFZqsf9Vg2Jx62oQOXThRmhqMn5MpcNlylzJawEmlQ2Y7tTV7uDQVpHaMQUqYAAkgFqa0FWfjFSwO0WSM7sXq1ODQ0vHy5yEpUtSSC4F6i1Pk4vGkVLyKyzSJhX490A/mKbni9aaWhlcudLXmCGwapTpmFzmUWZlWtmpqzxWUhCBmQFlmUNC5oaAtrwLRN7blkrlyO8mAFClBClOhJoqY2oVqQXAqzORETbXKNI1QriZ38BSgCSAkljqVBkvxUrrYxKbR2jlltJZj4t1LuCdLjj5x59KxSZy58tNA3eBRV4SKACld5Sa8i14mlKNSeHOvSOOWafTOjLihBR0ux/DK7wgLWkEuEZl5QKh7VqVBuNeEBx+FmYedNn94jIoiWlgoheVLMEahJcZjR432Xri5RJDJVmdRYDKCoVPMCNqwa1Y2YSt0JUhakh1+KaDlqKUKlUjPG3ZxZMktyOOPkdVs+YpISVDdSSktUsAOoFL84SkbGWWKU5wwfKCSCSXDNU7ptxEXo4aoypAcVL/08Ta8Q+2dqIkpxCkklUtABrQqVupDg1avqax0ZIxqzpxq5Io3aTZSsEVpmK7xU6WClJcFD60cO/leOdmKHcy8r5crAnlpCu2ccMkszd9aBm6l3arjKNXd/OA7U2sqQoSUgZEkOnTM1d6+teaY0z/EuCV8kyyW+ETOaG8FObdCAST4ibfp0gOBlBd7ci/peJ7C4RCA5ADVqanhUfARwY4yAblYZaEswWTUnKwHqPe8MSycgShKQQ5K2sS4ccLkQuvELmlOUHJq9AeDawLae0EoBqFM4YG7Hr9vaOm0l+ANjDJTULBUGfpwAdoido48lTJO6Lmz1+AhKbje8IHhGpI+gcgQ6vZwIARMQpz/Uk9GUlvQnSMXO/wBICyp0sUqefGMgw2QvRcr/AORP1jIz1y9DK32xwJUhJQ5yEukaAi56MPWM7HqMkKQrKFKZYBNSCG9A3uYsf7GFOCqh42hZex5YWguCUAhNbjgfvWJ3Ho0MqxxM8KDpUG+/UR0krc1A14xruUkUcMKs3tBpEsJqAPMv7RkkwOUTlB3+FesKdrMYlErDy1ZZqT/EmIBqDdLgXrlcGtIkJi9aeQaKh2wcLQsWbKaUcEkj0I9o6/iZJQnw/BE4KS5EJRE1U+ZMCXEqYpKQLECnpd+MWLAzXkTZM/uwoMuWScpUJmRJSk6p3Ulg5d+BauomKkTnSd5B9R+o+MT/AGgT3iEzkrAKSAAxc5iGI0ofjHXlzZJTUm7tBjjFLSia2fgZfdoExCMwTVkivmRHcvYciasJRKSpRLADj9/CByphTQiwFvmWEDx22lYWWqahKgtiEkcTTQ/CPPU5ylVjZra21ZOFmrwuFQgqyLEyepOZRVlc5CTugMR14xFba2bJTh1qSSXKWJLuTV7flBqIrC1LnifOmzf4qMhKVvnVmVlpzDhxwixdocMrDScijLmpRLQoFC0sorO67KcsQoMkOxDkPHS1JNU3+Qw49K+58jOz9hICcpM1Cw4IWlnbUJIBKauD84Mrs6CPEDTUEViOwZxC8QqYpipKQkoByBKiHKWaoFPNuETKNoFgFypqTbw5h1cPGeXLOEqiwcF00aRshBQAQhgGu7tzYEQXDbIloU6UpB6v6PGlYw5VFCapDsQQDVnJLchC2D2tnmFBGlCKh/sGGs+bTqXQtESSTgkJJWU+FjQ8CD8HhSdOVMnS1XV3S5gFG/izSoj/ABSQnzjW1cStMpfdgrJG6B+otd9YiNkzlIMsqQoKyKClEGpKgoAMDugCKjllLG5P/Q0kuDvamAK8Vh0BIQhwpQAahVmUCRU/ywKxL7Z2evMpSfCwpX0eOJi9+XNUoBCXc6l6ABuZq/yjWH2qqapRlIVkdkqVuksASa0Ymnl6RKblC6LjBzdRTb/BET5Sly+6BCVTJktDn8qlFy2rbt+Jix9itjKlrxaFmqJ5LUcjIcireGptqYhNsYJ0S1fjQtKlUBKgFOm/hULFixpE5hppXmnUrkQBruuSejrbyMaPIoRUY8m2T4mXEryRr0WGbMVnUgEsoKatEvUKqW18MQmPw8ibh1JlkLXLVlmEhQHeBO65o43hyvaJnYsiSqViJmJKu7lgAJBG8S41cFqdHisYaVLQJkrD58kxRWAourMf7Qx4Clo3wxlkjro5prQ6fZ5/tTETEzgJxRmSUndFCAaivSBTlTMXMaUnMqjANRhUk+pcxztWTM8JCic6yXBqXy+wSP8AlHqOBky0ICZaEpSBTKkcG014wvkfJ0VfIowEdj4BUmWiUhlLD73ByT0YA+0Ss3YygnvJiwqouWD3autqMY2mnhNOnyjpZUwsQDmANWLM4exYkPHFvxbtovSRuK21MlrICkuxSUgPwvbWkcbN2eFoUuZOlgrLMpqa6tl0tDKMIgHwAPwS4842vDJvkDilNPlEb1vkWkQxMoS1MCCNFJzD0f4xsY+YAUpDcXd3+r/GDpwiW+FfnHYwySXJUeNYzc/Q9IqdpzOCfSMgxwifzERkLWwoAVn8JSa0H391jpM5QuhLkaH61hGXtFy0tIL2AdzVrOXPT/Zp6sSgEnDTgGNVSVN1zNF7cn4JsNmUQ+UA6hx6c4H3uajK5t8hCeGxUyasIlS1zV5SooQCWA/MdLU6iLJK7OzpQE4yGyh1KCgVIa5YF7DT2io4pSa4FZUtu7ZTJSpOYqmU3DRj/VVw3D4UjnaQVMwuGQrKFrU6iGAqA26NQFVU9WtEDjtlzZyzMTLUEqBUHuskmqf6Spw/9JcvEhi9oTpQkd8lIZdSNAAlNraA3jtlCON6YAn7G+0WDYS1lVSyBzZLjpY+0Qs7FTtzDCYUpUpOtKq3X5ApccDEpt7tBKXIXJSO9mqKWOUgIABJKS7lT5WozPFUm4hSlJKiAQRXhWHhUtCsOD0fFonmUzpTNTY1ZRHF/hV/aK/tlGOLKNgARkIvclnd4n8Nt+VMYiakF7Ety/E14aQsqqoitmL+fOOWE5Y31/BVJlDRnmLSMSlkkupZQEqGniYPcUPAcIlFdkQoju5w7ujk1JbUBNBfU8Yuk1KRRZccLxvC7IRMVu5Q9qs4vUaxcs05PgFGiv4LZPd0E6YbZmAY8LgmLDJQADvJFLHMX89LCkWnZOx5GHKZk2alTEfw0m55ggdfKI7tT/5FkYda5cqWgZVAOUJUTQ1CXG6CCC7FxChglLmTFKSXZAzlBUucAEqeUpw1GDH0oPSKp2fm55lMoOWjBhxtxgvaXtUcSxTPTLS7LSlBSVOSXJCVUajBxZ3eEeyW0JIxBK1iSkpIBVYWZySbxu8WnE0JO2W5MlYFGoXanN70a/tEkmeBmVOR3jCgAyl6kF0sW5RObD2EiYXWtKwap32cFrMK0+MSnaKTgsLlSJGeaoEpSnRNnKjupD2e9WdjHLjwSq7NIwc5KKVtlC2JjO+NJCk13VHwkg0BQrTn7GOtpSZhmI73G99nSCgy0pDf0qSQQk3Ziego6uM2mEIUUJUSXSkhWuXeAqxuQC1xFOkbQzp7sBaALkkq3ONt01Yk0qI0w4lO0zuy4s3wkmnTfpkztyepCTnNWFIT7D4lapswGqSne5VoW4X52hLtLtHvHsHIADg0AFacT8OsP/8AjyalKppUtCXAACizs5LE04QQUowbS5O7+r/IU5aU+Ev5LdtzaOHOAwcmSKlapk1wQQpOh5h0e3GBbEwiFmSskOmYhYUDVOUv7gEHryhzG5ZjZksQCM6WchVS5atbdIXwmyQmXMmJAolYCvEp8pAo7q8mpE78ppQjxZ4fFp+im7RIXMnT0qH8zwagEkg9LekTn75WiUVrSUhTlCQ5DMDXhWBzcDLGCVNUlimSk5mJIJKdHDVeJxEgJlpKTmDCh0p1PwEEp8XV9lqaTtqyI2Ptvv0uJbKTcZxXoDxb5RIzMYpwTLmjyB1624QeUlIqADWtBx4+cEUoM5r0+/hHNLS3wjMSXjTmH8NZenhIbnvMIckYjMHUMvUVHoeUCVMo5Cm+6QT9pGUFvX62PrENAMZn0BAjlSwnVvv5vC65xYkXa1vJ4zOVCqQDzVwf78oVBYcTJZrGQBSAdBGQ6ESaOzsvCkTJcyXh1uLjMlQ1DKOYPXwkX1iLx2MnLno7zEd/JFTIlJUl+ANXUCb3cAjWGez3afFYvEzUGWmXJSMu+o7oLsShbd5MNSN0M3KL1JkqQAGBLBz+biaBo9lqXSZJXsL2zkYc90ZAw6dE5Qn2YHzaGtodsETJaky0KCiCyjlIrSuVTxna9AMoJK8irhOquQrFKwpAJTrXV9avwjlzZp43psEgi8CVCjgaApaxLAVsxt14wsvZyGyTMsxhQFL3b784klzHG6w9/Svx4wlMSoBTKUHuAQBfUMH8zHJG29TZdCJ2TIAyiUhQ/tHV7UrCs3s1hlklgg/0qIboHb2iSTizlJADihN2roGjuXOJ1D8Bb6xpHLJCsg1dmwk/w5kxI5pGo6CNYfs8oeCcpJ5f7aJz9pLc+CR71jlCQXCs3Q29WB14w9ybCiLlbEn3TiVmtXFXfQksIlcF2SxgZYVOL2IBIPkaEdIaExXHWwNPUQdG05uQDvlJAJoFUA0u/wAIN1eR0h/Fdl8TMlEKSczUJah03QS3rFK2n2KxypilHCqmnd8Cg1BU+JJJJ0bR9YuOF7S4lFETyRzSD6kj5Q8jtpiRTOkk1coD/DrGuPNGPViaTPKJHYfE5z3yDIS9M43iH0SD7vDiuwgDfx680Ub/AJO/O0ehYjtDilAnvg5uwHzSIRG2id5YTMJNcoAI0LNb0gefnsKR32bUvCSkykTVZRY5UqbyUGyvVrjThEP2vk4hcxU4KVMKkpSFBAygAsGSCGABVWzk30nJcxE0ZEky1CpKq08z90hdchQcglXQged2I+6xO46p8o2xZJ4p64d/94KCvs/jJjCZMtUJKzTzsPJ4awHZ+anMVTCMySCASQUnQu7h9C8WmTJLqzKfro7c/pA8bLKRqTSgcWjOWaVcEyyTlep3ZCo7IYdqqX/yA+UcYbs3JBOSZMc0JcU5GkTklOYAijcSKcdOEDViALE30/SM96fsz1XwCwfZJS1ZJK56zcDMwPqGDCJzCdlZ+ESxlzSKusKKxxsGYeQ1hGRtKaUqSFLSmxq2bqHDw5s4YofyxMSbJIWJZ/7As5jdPUumDRwuWlQKSyk/iDM/oLc4VOy0VCE5RcBK1pHTxVvrWkWgdhcStBUZqcx0up63U4H2YDj+zapKVZ85XfMkjK1mIIBBtqdINnJQqKni9mJSqqZoSzBQWeHWF/3HQ5J8wcgs0b79omZeICiU1oa1/XrBJklqjypz1JjBykuAohpeFnuQmabUzpBfV3u0CQMaFCqFo4MRSjVAppbjEuFTCs5gAmzj43vGT0qe+7oksevwiVkflIAmFKjRaAg0diCNKPf/AHB5gcef3984AJpBZgGHG1Pv1jBPoKhy9OlPhC1ehmilqE16xkMJkg1LepjIXIFon9xi5W8lMwXOYe4Nx1EVnGYtODph8TnJLfs6lBbebukBm3hrePMZXaCekgoUUAGlS16Ave+sWDY+zlSlCYoFSll6pLc+vWPUnlcY89iouMrAiejvZjpnKJKaHKkDQGgLg+9IgMZPKFaNT52MTK+0U0oKO7UpPBKDRmswb5xXto441PdLSwuUEAGgFTTkzxy5IqdNIVj+G2kmlnLu+mjM96fdYSxC1LWSk7oB8j9fhSKns1UwzRlcrdJud11ZapAq7p8lCLkSlKElQ39QBroSfX0ETkhVIfZwoAnKEkOASHuW1N+cZhpKgcqUoALZgSXF/wAVXDaQD9mGZ/zEuolvK3P3hrOUF3JUNOHD7eGk6Gkw8iUgAvUHR9aWpWOkTlVCUv6/fq8cTWczHLqNQT8mPsIzCYlKFOAyi9cpr5QRryNP2MLkzmKlISUvoSGHM6nlHP7MDVqAVp9tSJKXtpSk7tHFyOXOnrziGxk1mCS1QSGevAE6vwpCnp8DdUbkrCam+jkN5cOkGklSlEEgbtNT9YSSxLlnfherQeSAVFdgzA3/AEiYUSmNnAKQXUUM2qgH8meOEoFXI47o6l46wycKmk5UxyWvxNm1PSJqbOwCUpMtiCKEk1PmYrSmVwyuhZJdnpQUqNXNh/uCJxSWIKrFiwfiYX2piwSCN1msQ9SNfOA4cqU9GN6l7HVjz+MQ/wAEWOg5kuCb0oLt+hjieDUFRzEDQebCsDmYoNZ62HH7MYcYkEujPRyQffhfSFy+Atm5SUg0BN3b21pDOIkpOlbF7HlSji3nB9mDDzEkqWtKh+FKAQGa5Br7R3MkoD5AVjQn5fb0hShStjSI5ClFIYFJBqSx0duHneJPBdoSWTnSG/OHA+YPMcYjFLmORRLcuf36c4XVIAFlFVd0ByfKw8zBCU4v7WNM9DwO31Jf+IkAaJSTzGYklzRo7x3bvDuhKxnSXdSKlIa7erjR9Y82kd5yAAsb8GcaxISpSPGwdRrb09Y3+qn0Il9t7RwysyUSVZiXE1CQk8a0525RFTcSlABDlhpUBzw+pjqbglr3QNL5gz6Aa6x3LklIyM7hqlxfj84yyTnLsDmXlmvlLgVZmJ1tV9dYLOlhmqhzQkelesBwWAQ5KlAAFhlFvukHMxVMqs2jKY/f6RnVciArwzJDFzqR1aurekaWGS7Aq5F4LNBF/j9vHeGxuFmpbu1IUjdUuUs8LlCqO50ikovt0AiMSRQiZ5CMjf7PN4hXOtYyK2/yiqRb5WzZUqdLRgkSVKBJc3QAz0AcGos1xFyGEdIEwhSiBmagflreILDYVaJypwmDe3VFSACz0AIPGJ+RMSwKjXifv7ePXpLozI2dg1pWMq2TzD9H5dOEZtBEspUhWRaWYhRBBPNLWtB9oY5KQS9Bdq6cBWKB2r2mFpX3ShVgstVgRbUvZ+B0akzmoKwEdvS8PImGXhwWVVQceKrANQEAkeY84rDomKJJlN/VTg8KonOrUEEtr8nPpEimbMKakhiOD1a9KCPNcm25NFKxVSm/FvCw0OttdPN4MhRUHfhx4D4n4wtOxJzMBS7pDgXbp+scSs3HUlvieXnE6irG8MSd1NxokdadPrHUnCzSWmDIQ7UY/TSNDKgJUl81CFC49Olo6OCxU9pstK8igQJhqxYvq40qWjSMNS47A3MXSijQ1U9/9EEHSg5wBaApL5kA1IIv/vnE2jsdilCSc0lcuYXRlcDMHqXDhg7s9o1jeyapTd6ZKcqjQTKndJqGBeg1MJ4ZE82VqTJOfVxXr1EFVhlLcklnDJsA3D6w+jFgJbrYXtz9oCZ2YOncvQj0pwf5RH7FNUBnrWkMlCSA7gl2oqgDVJcP84VTJM0Ooso6ECmnpD4l5XcnPqHu7c3DRkkk8Kj5vXnyiZMlAZWECQnMQzWD2tVrV6QwiSFKBBASG14fGDFW5RObikDTqfu8cLQGDlqszgNp5+KFUuwaJ7Y8qQVJC3J1ZNDydn6dBFrwuycKoEiWgsxLjj9mPPQvIN+gGoa3AODaMm7SSK5lF2Dv/usb48ySpoqyw9opchBKRLyElgpKg3oNPTziFVhCQ6VhknS/Xk7s416wjPxJdwAePP8Ay4XsdI1hsQ6qLD6gW6WtCeSMnygQ6N45VEF7k60s7W0eCzsITRJAoGsbjQ3ER5VXS/Gvm1r84IEFnJqXDkFm0YRLhSChedNUmqQ7XBHvmgiManXMTwob8PTWOcgV+IEavdvn5wSZhBKZiFuNHt0OsYpPsLZ1h8YQC1AasWDffygq5l82t205t84RmKyF5iVCnAnp06iO5GKOYEDO5FuH+r9YOUTbGpNGqCDwrZg/U6xmJUHAdIJNFV68ft4LLw6VpUoEDgCKcCOOlBWxhSbhhNyusJrQB2ppUBorTKqQ0PTMUCKqBFaeV/YVhHNLJNCDWqXHqNfKFlyFgEFaTwoQSPm9Pe8HlSZuQqIpW/0a3p6wtD9DVh/2qVxV9/4xqExi0/8AtE82jIvj0IXl/wDkPFpvPB5FCPpF47E9tTipM0LQqYuWQSUBNi7UBDMx0ZtYruE7PbOwXdqm5MQs0PfS5qCNX7qZugWDmO9mduJElS5UnCyUEkJSUpCXA/MQAVGPQlnSlTG4qhnbW3p2Kmrk4dHdIQl1zVpcgflYUBJPEChL2iuy5ZSVFaipRZzfK39Xl7RK5c75QkGYSSEqpVwaEnS0BkbPJcqIrQFmYOHPUU9Y5suRZGJAsLMTloylUys7kWLegjvucqna1mNH6u3l9Y6mMl6hk5fCm4Aua0NBVqVuYSmTwvjYjrW3XXyjGdLoKQaWDlokBFQ7Od5uOhJNf0gCgQmiaWqPf74QymcU0zEk1Z706tQ6coFKxBcENapJo1BVoQkcYeo8QT5kAmr/AChpC5iVJAWwGUA5i/tw5twgK5zFiQQ+gfzHOBS1F33S+rVbkT9mmkVF0MuUrtWqUnKFFW6cqpjEglnUG1N6vcxXcZtJUwqcFT6m9S7kecJYRsykGoYXLkkDrWj+sbzlQUzi4qGpbSwc+8PJllNUgujqbLU4dDg6CgDU++pgOJkzAkMmrfDy62+cEwsxSSFLUWqAXJcO9tIMlJWbjKNeWnnGYrFMLgln+Y5Go1JJ046e8PYjBmWyVJXmo2Vialgd1wA51bpFp7KbOl5VTlkqylw9QjKCSWajecTuH2zImghM0ajg/G7AiOjHgVXJ9hwjzI4ZQJqpqPXmRdmg87FLCXNSlgCfuvlwiQxyZQUpSJhNfDQity9DFaxWJUlZoDoBcGo0+7xzzTTpMa4GhjFKATkBGVT0tqI6mSCwJAU4H4q/RqacYDgsSQVN4iwHI6cmHCG8HiFpO8qlmHR25/pBGl2I1PwSUp3FOklyCaemkc4fZctSgsO7VFQOWty8PS8SkLUxFQxzVrTz04QOdMGVJGUGtQ1fLhyi2l2hhRKKUuKF2AahiNXjTZe6S7Vod68O9yajeAFWpRwHf0iPmLS7hOcChYtrb/XGIux2cKlKoErASSQamr26fCkP5wjxPQtTNdgeFo5kzQEhkgCmjsK05RgxjEBQBe1LX42cxalEOAiigUBJCgT4n8gG52pA1HI+VxqQ1QNW019o0uegHwB3oMppHaVoKHBL8CKHgB5UiJuwZuXPQAcpIFHetfvXp1jJ0lRAq4f8vAPf1oDWFZbkukXoeZAGjchfnBJU5SSXBy28/o0TGVOxBZKVHfItSoJ4UYmgiQO0itBSUghIAonw14aPXjeE5M5Sm3QlNXJdv0PIQZUtNwCaEsGIZ/CwsG+cbbjY2wa9qcJMuwFZJNgBdqxkaOIJqCUjgUikZC1yI5IbtdNURMJJLLYObBiW6PFTwP8AMT5xkZGkv8g8l0lDcT0HxiVmn+D5n/sIyMjnxhIiJyz3iqmgS1bafCOsUHkrJu1/8j9IyMgZQaWkOgNTdHlCWMWXmVPjbyYU6RuMgiIBPSHRTX5w3h1FiHoyg3mYyMi10DMnUKCKHNp/jD2NSM6Q2nyjIyE+h+RVR3R/cRHaC0sEULG1NTGRkNEIlcLilnCqBWpml0zH8yYVxp3FciW/5CMjI6c/g0fQDCeBXX5iBY8M3+XwjIyOLyT4BYkW/tMdSfr/ANTGRkOXgRslyj+4wTFHLLTlpvItS5rGRkaQ7KiSiamuqC/vEFtdIDkAAgBiOqfqYyMiZdhLyM4fjqUh47mmn+X1jIyIfQzvHJHck6tfzhHs6gKmMoBQrQ105xkZDgNj4oP8D8DA5yixD0r/ANoyMiGRIFgFku5Jpr1h+aK9AG9TGRkA30hFUwuan1jUZGRuUj//2Q=="/>
          <p:cNvSpPr>
            <a:spLocks noChangeAspect="1" noChangeArrowheads="1"/>
          </p:cNvSpPr>
          <p:nvPr/>
        </p:nvSpPr>
        <p:spPr bwMode="auto">
          <a:xfrm>
            <a:off x="307975" y="158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25" name="AutoShape 20" descr="data:image/jpeg;base64,/9j/4AAQSkZJRgABAQAAAQABAAD/2wCEAAkGBxQTEhQUExQWFhUXGBgbGBcXFxwdIBogHhgaHBwgIBofHiggHRwlHBgZIjEhJSkrLi4uGB8zODMsNygtLisBCgoKDg0OGhAQGzAkICQsLC8sLCwsLCwsLCwsLCwsLCwsLCwsLCwsLCwsLCwsLCwsNCwsLCwsLCwsLCwsLCwsLP/AABEIAMIBAwMBIgACEQEDEQH/xAAbAAACAgMBAAAAAAAAAAAAAAADBAUGAAECB//EAD8QAAECBAMFBgQDCAIBBQAAAAECEQADITEEEkEFIlFhcQYTMoGRobHB0fBCUuEUFSMzYnKC8ZKyB0NTk6LS/8QAGQEAAwEBAQAAAAAAAAAAAAAAAAECAwQF/8QAKhEAAgIBBAIBAwMFAAAAAAAAAAECEQMSEyExQVEEFCJhMnGhBRVCkdH/2gAMAwEAAhEDEQA/ALaJcdhEHCI6CI9vUeZQuUxpoYUiOCmHZIFo5aDFMcKYXirEDIjTQRo1lhiBNGmgrRoiGIERGmgrRrLDAE0aIgrRrLAAHLGimC5Y1lhgCIjWWC5YzLAIDljWWDZY1lhgByxrLBssZlgABljRTB8saywAByxrLBssaKYYAcsaywYiEcfNNEp/E4J4WHrV/KInkUFbKhBydIOUxpqgcXanC/tERsbHzDOXKUAoJfeS9GIADXq/tBNvYmcZkuXLdG8E53FDwrQHo59o5svy1GK09m8PjtvnodVjgmYmWoEFTkasH14aQdOOlkgZw5tzhBIDzpif5iRkQtVWsFMavUj1PGC4vLLmoysVKzJza5Qyrs5JdVRoq8cy+bNcdmz+NFksBGREnBn86P8ALO/MllNW/nGRf9wXoj6N+ybT2hkZM+amoZyPIQgrtjLEwgIJlgeIXJ/tNhpFa2PNkFKkzwsA1StJFC/MMfOJHAdnEzn7qehXJW6r0qD5GL1hoRbsDtOVOTmQscwaEdRC+O21JllirMeCa/oIqq+zeIQp0JJKXfLUjyD84fX2QmqQkgpSs/8ApksQ/wDTpxh7iRO2G2xtrMMsokNlKiCAaio8rONfeKn7RK0hKmLCpLP6mpvExO7GTESkAFRmKO8lmAFeNSxb3iB2/ss4YhKicxFDUAjzHSEpplaaHtnY5SAplbqdDb7taJnZW1UznT4VBiz3pp0ihycQagmO0TilQUCxDEEaRopUZuNnpZTHJTEZsfb0ucAlRyzOBoD0PyiZyRomZNUAyxrLB8kZkh2SL5Y1lhjJGskOwAZY5ywxkjWSCwAZY1lg5RGskOxAMsaywxkjWSCwAZY1lhjJHJTDsABTGimDlMayQ7ABljlQasMZITxk8DdB6t0dvOInkUY2VCLk6IDbE8qSpNc90tQhiS/pT2hbY2OM2YkU8Ci1q1f05cTCm28SoTlICwM+8S1Us5AfgQkRvs/KSqYmdMBzknIgUzUYk8qx5jdq2eglXRMbHwYkpXMI31lyfNwOBYE21jnb8pQyJlhSpilE5lVRLN6PqkdfEeUP7GVMmGYV1CVEIShNAGBva5Z2e8LS5s+biZiVJZEsIZIbdMwOpT3KgkEecc07cjWPCCyUEylIzApol9VEXJ4bz8faOZuCBUhZCmSxJIZhY30aCMrMwUHzJKEEt+ENpQB3NNDD0uR3kzKASnKwOhUC3htT6xDXkpMp+05qjNWU4gpSSWSEgt56xkT2L7Jyc5zpUtZYqVmZyQ5sw9o3FqiSqicO7IAbqX++sAwuKMtYIJ+vWJ/tP2dGHSVS5ktSN0ABbr5kpZwIgUYNRAUrwnVwLXb29Y9CLs52qLNsrtpNYoWpddQST6/KoizYHHTQsVUSAFJKwCAFDiQoJNeUUORLypKpEuYUADPMWAQONksA7ManpAP31Nlq3FFIIqBui/ANEun0HR6Fju2CJMwlaAqYzOFKSQHqCE7ugNIgu0PaNGORlylOSruVC3OoL8P1ioYrGrmqK1l1Wdnfq7w1Knpy7qamtiAdKARWhLlditvsVUCksRBJM8BQLU1F3jiZNJdw5gCpkWiWPYlIBceE1H0iU2X2jmygz50/lW5bobiISRiiQxqOH05xIydmFQBBoQ8Mlo9A2PtaXiEuksoXQbj6jnEhlivbC7DKWgTBiEhRqkoenV2aLVgtlzkpyzVSlLFHSrxDQsRQxO9G6sl4ZdoWyRrJEj+7Zn5fQj6wvj9mTggkMgAElRLm1gBr1aHvR9krFJvoiztGSFKSuZlyhycpPkGuYUl7ckKmZElVaBSgAD/9i0KYSRMmgJRhlsRvF71BdyhgaBmbWDbT2WiTL7syiJtFKWZgUQ9MpCQG4+V4jeaZtspol8kZkik4Tb82QpMtYBSHJBuXrf3i54DHypweWsK4jUdReN1OzCUHE7yRndwzkjeSDUTQr3caMuGiiNFEPUFChlxz3cNFMKY/FplpJuoBwkXP0h6q7Eo26QDFzcgFHJLARBYvF5JE2ZdZUdKAEs/9zAwTGbUCUFalMakquElizDhuk8TFcwGMM8qVMUohLkBwAprdB5PHn/IztndixaUcdndjLxExRmAnu0HK4d1OwLatWLvgezYSVKmKLlORIJsCXXXiRTpFY2LtgyZzKYSl5QqoPduVKDEXSCTmFb8q3T9vQ6nMwu++mrPwCma1CA3rGLyJmtUMIw6ZbhAZmbq0I4dLZlMApRJf4A2DBzrrD75kkPUmrCr3PJ/hGlYZIAYqJBoH1ZtA8SMhsMlSpoUMjjMHPBw46tryiXwEskHRrs4o/EQDE4iTIS6yHNkgufQdYhsL2oUpQBkpat1F+VGNdIiUkhonFguXXXkR84yNDaCDUuDwy29WjIqxERjceko7xQlzsoNShxmGVx7j1cRMYbAyMXICVSxKClApCBlIOUVrcGvF2jzHC4qaAAUhKQ7vuvR3rraDSNpEzATMYj8VTl6G48o6XH0QmWntpIVJkpkSkqTh0KdcxbDOurC9bvbWwYR57PD1u8X6ft2ViZSZWKzTgkk55YyqT0cgK8/QxTNtypSVkSe97t6d6A/qKHrFY34FNHGxFDvkAhJcsAqzmgfziyI2QAuZKnKCJt5ZdpZLqJSVkC7BjarRVcNhiWVmSmtCVAEfOLIjbk5SDh50wrSRTdSt+DKNRFSvtExogcakpmEXrfjHEuSpTkB2g2KlLN0lxrqRoSPnBdnTSA2o4xpFkNCYBBZmiVwW3JstASm2lYzH4lCpQHdALzfzAS6hwIt0IhzDdmFzEoWFykpUwqsOHLVAqOsDkvIJDOzu1mKdKUDMK0yv15tSLGNrSQe/ny2mgApCJu6SR+JIUwv92hPZ+ypWDJeZMmLZ/wCGlGV+AUpJJNLgaxGydn4jGzTMUyEqUM01QCQNAAGGYsNBxjFyTZaVF62b2gnTwFJlsKtRTMCzghnHlE7h8YvKVKQwA/Kpz5X9YjcPj8PhpSEIJIAAFalhfhzhjC9oO8UUIlL/ALlAgNZ3bi4pwjB89I1QfGbfTLlrWpCgEpe3KlKRRhmmgqzOtR3i78XPKLztTEFElRUwUoZQDW9Lax552yx+SepCWQspSZhQbkgEm7A1FuHOHBehNkb2hw8uZMorwgJK6XHO7aRH/s86QsTAoFT7pGtI4AOUKpvaAuWpdq3uX0gmAQoguSEuGSS+uj1FI6E6MmrL7s/HzciF4iWEJWKLB3R1Ng/WJjLFHwO0VYckOFS1eKWqqVDobHmPeLLgtuykoT3Ce9Q1ZZIzSxwD1YcK+kG4yXiT6JIpgU0gByQOsIbb7TIEp5SMpKMxV+SrM1QVUI8xTSIDAmbNL5SokE1q1PjCeal0LY57H9p7UKnTKqGIfUnlwHOIGVPCUEKWe8cljcMVNTlU+UOSZUyVMCg5BQCQ7s4r0DvaK/tjFrE4eFJSp92hB+McuXO1yzeONRXATEpld2kOpRCwVJygA6M/QnSFkZEugoyskB7bwHsC494zEYkTSFZVZi72Z9Gb58YXWk5khQNtOdqRyTytmlB5KQkZV+ImtHAH0IiY7PKWZoloSDKAdqukBghjwtT+kcIjdnYBU9eQeauApRnY8fWLxszDiQnKmXcMSpsyms4D0184rHb/AGAelyWcmhZzowHvaI2dtkJlkoQoE/mDEV0Ad3FuENqWZhLOpIDKsAeddLl31ivbWfONwZU1yij8m51rrXz0k2gRF4orWXytfWpr6vDkiQZYBCbh3/XjpEjhpsuYd4Kql1E0ysWZwWA+o6Q2ooQapZh4VgkEf/qM1FdjIheDU9SAdQ6vpGR3MxCSSd0cmPyDRkVwBFyNqoUnLMQhY1oQoj+9NYHOwGHWUqSko4hNm9yfX0iOEq7VIDnp8oNh8YQL01HCOxtLpmQHFYNaVNLaliLehAjRkrTlKwlRJFi5HWkPL2gG8PqY6GITRkqc3qPaJ3UGkVm4NBNEudS2vQfZhyXhWSFVB/Db4cPOBrxKVCjjof0gC5r/AI1t+Vw3sIW6h0XDYmy5i0JnoIQUlg4BBS1XFCa9ILt/YklaM9ULapljMnm6QQWoK0uLxVl9oZyUFAmFKToktw4VaEcLjlqVlQTmUfxKYHqVEDzMTHK74BpMl19ne8SMsyVSw/iB7X3MvvFj2JsrBy0j9pVIKh4ShSwG/q3Uh+rxRcXteehZlnITyIY9CCxEKzMZMPjSQeOl+MaylJ8EpJHt8jDyUgqlIJKwxUgFgORZgOkQfaDEBmLFhlQmtOJrdRppHnUjaUxKQkTSAPwhRa1aWhXGbamEbptc/ChtERVlORY5s9afEw9+rk/CJLsrtaZ+0ISWUCPzAAD8w0s/HWKf+6pyw61BtA7dLUh7Z2zVJuUFtauL0B9YrhC5LJ2r2shU0rK84BIlsd2gFCW60fUxTJ6zmdblSlOVHU2u9WB9os7oQl1EPoL8dC9edqwvgpqTOSpCkhblmYudaFwaVhxkDRATQSpITVKQxI96XLfKDSEqKxlUnLZ1cuVKxaNp4uchBKJqqnKyCwrcABg1NIgZJUXT/EKzTMoBnblU1MVrFpJBaHUzOE0vQnpwhvZ2GSl1glBu6bk2vCctHdoZT0uXfVr8f0jvHzJi5ExOGYL3WN2cipLdYycx0bmYjvp4kLG54lsHKmDgNbmT1iambTRLYS0vRyEjeeritFFtdHYRHYWWgOtZSVks7ZaBvCbkuNeJ8gbSxRLlDMHDgUYIANQCTV68r6RjKTNEgm09roMxK5RSglBSUzAxFfIH1iA7QYnNlo1AA4BcaMprW61gM6Qe7bM+ZlM1qPTUcObcoXxGICgHAtQvWnLy945pzdOwAYablIcOOD/fCHZszOQsbosE8B18yYQKSAAxD18vpE1sYS0qC5lAirG6iLBq6+VIwjLwMt/ZrZZly3URmVUjhwB1c0jufjkKX3WHSCtRYrD0e76qpVn62iq7T7RzJgyJJQj8THeU5cuRo+g94jcHNOYAKKBahI6u3wjf6iP6YhR6Ni0iXLOXOoOylJr/AHGhBNb9G6RUuS6TMIKB+Ykqq3zHXQaRAzsYwDLUSAQHUSzXbyc0Mdy5xVllmapQzOgXqaClg/21ot5EBPLnhKUS0TEhRUlyGsDU18Jowc8KcHUYaaCpSpnepLZBkG7U/iSKnjw5xVU7M7tYC2JuUp1IehOgGv1tPSsaoMe8UltE0SP8aABvzOYcJewGUyiw3U+SvkQ8ZEbituTM6mnLZy29LHtljUPWgPOturlow6cyAszFrDZiAnKEkFhVRdWpaloX2PtPMplOKUIsW0tQtzhLtDIWhKTNdySAzEcePX2g3ZZKpiFhLgJUCHAZykjqSA/R+ZjreTHs+LM9Ek/JMKnagOeAjlGKKXJG8XZ7/pBP3atnOZRuKAAxwrCzy7S/UD5RzqcfaCmcDHaAef6xikrO8AeIrT3gC8HiB+Aq9OegiS2JLVJEzE4hNJKXQhVQVmiaGhAqeoEa41rlUWiJvSrYth8OwWvEFSJaEOMrZlOoAAO/HgYkMFIwv7JiMQZkxyDLkpzMoEpDkkNSuW2piI7RdrppmJlpZSUrDlVc+hJ0q55V5RwplYNwlIOdYLUcvLUS2rJyh9AI2z/GeOWpSuu14HgyKdKSoSTKJSK9HI1AtWkSWBxcxIZac6eJLfG4hGVtAgJQCQzaA+lIz94ly5a9WBP3eMvu6obduyZxEmWoOF5TwIcCjUEK4dYwqVzCpCypJRLdyASQ5a1Eua0gODSqaoBK1hSrWAA5k0trSN7akgSlHOhfdqSUkEmpLEVbQPZqCMpSklps2wRi53JcE+nHIUgd4QugerVZ3oaX4Q3K2iwYJGVr8usUvCYghAqFZqsf9Vg2Jx62oQOXThRmhqMn5MpcNlylzJawEmlQ2Y7tTV7uDQVpHaMQUqYAAkgFqa0FWfjFSwO0WSM7sXq1ODQ0vHy5yEpUtSSC4F6i1Pk4vGkVLyKyzSJhX490A/mKbni9aaWhlcudLXmCGwapTpmFzmUWZlWtmpqzxWUhCBmQFlmUNC5oaAtrwLRN7blkrlyO8mAFClBClOhJoqY2oVqQXAqzORETbXKNI1QriZ38BSgCSAkljqVBkvxUrrYxKbR2jlltJZj4t1LuCdLjj5x59KxSZy58tNA3eBRV4SKACld5Sa8i14mlKNSeHOvSOOWafTOjLihBR0ux/DK7wgLWkEuEZl5QKh7VqVBuNeEBx+FmYedNn94jIoiWlgoheVLMEahJcZjR432Xri5RJDJVmdRYDKCoVPMCNqwa1Y2YSt0JUhakh1+KaDlqKUKlUjPG3ZxZMktyOOPkdVs+YpISVDdSSktUsAOoFL84SkbGWWKU5wwfKCSCSXDNU7ptxEXo4aoypAcVL/08Ta8Q+2dqIkpxCkklUtABrQqVupDg1avqax0ZIxqzpxq5Io3aTZSsEVpmK7xU6WClJcFD60cO/leOdmKHcy8r5crAnlpCu2ccMkszd9aBm6l3arjKNXd/OA7U2sqQoSUgZEkOnTM1d6+teaY0z/EuCV8kyyW+ETOaG8FObdCAST4ibfp0gOBlBd7ci/peJ7C4RCA5ADVqanhUfARwY4yAblYZaEswWTUnKwHqPe8MSycgShKQQ5K2sS4ccLkQuvELmlOUHJq9AeDawLae0EoBqFM4YG7Hr9vaOm0l+ANjDJTULBUGfpwAdoido48lTJO6Lmz1+AhKbje8IHhGpI+gcgQ6vZwIARMQpz/Uk9GUlvQnSMXO/wBICyp0sUqefGMgw2QvRcr/AORP1jIz1y9DK32xwJUhJQ5yEukaAi56MPWM7HqMkKQrKFKZYBNSCG9A3uYsf7GFOCqh42hZex5YWguCUAhNbjgfvWJ3Ho0MqxxM8KDpUG+/UR0krc1A14xruUkUcMKs3tBpEsJqAPMv7RkkwOUTlB3+FesKdrMYlErDy1ZZqT/EmIBqDdLgXrlcGtIkJi9aeQaKh2wcLQsWbKaUcEkj0I9o6/iZJQnw/BE4KS5EJRE1U+ZMCXEqYpKQLECnpd+MWLAzXkTZM/uwoMuWScpUJmRJSk6p3Ulg5d+BauomKkTnSd5B9R+o+MT/AGgT3iEzkrAKSAAxc5iGI0ofjHXlzZJTUm7tBjjFLSia2fgZfdoExCMwTVkivmRHcvYciasJRKSpRLADj9/CByphTQiwFvmWEDx22lYWWqahKgtiEkcTTQ/CPPU5ylVjZra21ZOFmrwuFQgqyLEyepOZRVlc5CTugMR14xFba2bJTh1qSSXKWJLuTV7flBqIrC1LnifOmzf4qMhKVvnVmVlpzDhxwixdocMrDScijLmpRLQoFC0sorO67KcsQoMkOxDkPHS1JNU3+Qw49K+58jOz9hICcpM1Cw4IWlnbUJIBKauD84Mrs6CPEDTUEViOwZxC8QqYpipKQkoByBKiHKWaoFPNuETKNoFgFypqTbw5h1cPGeXLOEqiwcF00aRshBQAQhgGu7tzYEQXDbIloU6UpB6v6PGlYw5VFCapDsQQDVnJLchC2D2tnmFBGlCKh/sGGs+bTqXQtESSTgkJJWU+FjQ8CD8HhSdOVMnS1XV3S5gFG/izSoj/ABSQnzjW1cStMpfdgrJG6B+otd9YiNkzlIMsqQoKyKClEGpKgoAMDugCKjllLG5P/Q0kuDvamAK8Vh0BIQhwpQAahVmUCRU/ywKxL7Z2evMpSfCwpX0eOJi9+XNUoBCXc6l6ABuZq/yjWH2qqapRlIVkdkqVuksASa0Ymnl6RKblC6LjBzdRTb/BET5Sly+6BCVTJktDn8qlFy2rbt+Jix9itjKlrxaFmqJ5LUcjIcireGptqYhNsYJ0S1fjQtKlUBKgFOm/hULFixpE5hppXmnUrkQBruuSejrbyMaPIoRUY8m2T4mXEryRr0WGbMVnUgEsoKatEvUKqW18MQmPw8ibh1JlkLXLVlmEhQHeBO65o43hyvaJnYsiSqViJmJKu7lgAJBG8S41cFqdHisYaVLQJkrD58kxRWAourMf7Qx4Clo3wxlkjro5prQ6fZ5/tTETEzgJxRmSUndFCAaivSBTlTMXMaUnMqjANRhUk+pcxztWTM8JCic6yXBqXy+wSP8AlHqOBky0ICZaEpSBTKkcG014wvkfJ0VfIowEdj4BUmWiUhlLD73ByT0YA+0Ss3YygnvJiwqouWD3autqMY2mnhNOnyjpZUwsQDmANWLM4exYkPHFvxbtovSRuK21MlrICkuxSUgPwvbWkcbN2eFoUuZOlgrLMpqa6tl0tDKMIgHwAPwS4842vDJvkDilNPlEb1vkWkQxMoS1MCCNFJzD0f4xsY+YAUpDcXd3+r/GDpwiW+FfnHYwySXJUeNYzc/Q9IqdpzOCfSMgxwifzERkLWwoAVn8JSa0H391jpM5QuhLkaH61hGXtFy0tIL2AdzVrOXPT/Zp6sSgEnDTgGNVSVN1zNF7cn4JsNmUQ+UA6hx6c4H3uajK5t8hCeGxUyasIlS1zV5SooQCWA/MdLU6iLJK7OzpQE4yGyh1KCgVIa5YF7DT2io4pSa4FZUtu7ZTJSpOYqmU3DRj/VVw3D4UjnaQVMwuGQrKFrU6iGAqA26NQFVU9WtEDjtlzZyzMTLUEqBUHuskmqf6Spw/9JcvEhi9oTpQkd8lIZdSNAAlNraA3jtlCON6YAn7G+0WDYS1lVSyBzZLjpY+0Qs7FTtzDCYUpUpOtKq3X5ApccDEpt7tBKXIXJSO9mqKWOUgIABJKS7lT5WozPFUm4hSlJKiAQRXhWHhUtCsOD0fFonmUzpTNTY1ZRHF/hV/aK/tlGOLKNgARkIvclnd4n8Nt+VMYiakF7Ety/E14aQsqqoitmL+fOOWE5Y31/BVJlDRnmLSMSlkkupZQEqGniYPcUPAcIlFdkQoju5w7ujk1JbUBNBfU8Yuk1KRRZccLxvC7IRMVu5Q9qs4vUaxcs05PgFGiv4LZPd0E6YbZmAY8LgmLDJQADvJFLHMX89LCkWnZOx5GHKZk2alTEfw0m55ggdfKI7tT/5FkYda5cqWgZVAOUJUTQ1CXG6CCC7FxChglLmTFKSXZAzlBUucAEqeUpw1GDH0oPSKp2fm55lMoOWjBhxtxgvaXtUcSxTPTLS7LSlBSVOSXJCVUajBxZ3eEeyW0JIxBK1iSkpIBVYWZySbxu8WnE0JO2W5MlYFGoXanN70a/tEkmeBmVOR3jCgAyl6kF0sW5RObD2EiYXWtKwap32cFrMK0+MSnaKTgsLlSJGeaoEpSnRNnKjupD2e9WdjHLjwSq7NIwc5KKVtlC2JjO+NJCk13VHwkg0BQrTn7GOtpSZhmI73G99nSCgy0pDf0qSQQk3Ziego6uM2mEIUUJUSXSkhWuXeAqxuQC1xFOkbQzp7sBaALkkq3ONt01Yk0qI0w4lO0zuy4s3wkmnTfpkztyepCTnNWFIT7D4lapswGqSne5VoW4X52hLtLtHvHsHIADg0AFacT8OsP/8AjyalKppUtCXAACizs5LE04QQUowbS5O7+r/IU5aU+Ev5LdtzaOHOAwcmSKlapk1wQQpOh5h0e3GBbEwiFmSskOmYhYUDVOUv7gEHryhzG5ZjZksQCM6WchVS5atbdIXwmyQmXMmJAolYCvEp8pAo7q8mpE78ppQjxZ4fFp+im7RIXMnT0qH8zwagEkg9LekTn75WiUVrSUhTlCQ5DMDXhWBzcDLGCVNUlimSk5mJIJKdHDVeJxEgJlpKTmDCh0p1PwEEp8XV9lqaTtqyI2Ptvv0uJbKTcZxXoDxb5RIzMYpwTLmjyB1624QeUlIqADWtBx4+cEUoM5r0+/hHNLS3wjMSXjTmH8NZenhIbnvMIckYjMHUMvUVHoeUCVMo5Cm+6QT9pGUFvX62PrENAMZn0BAjlSwnVvv5vC65xYkXa1vJ4zOVCqQDzVwf78oVBYcTJZrGQBSAdBGQ6ESaOzsvCkTJcyXh1uLjMlQ1DKOYPXwkX1iLx2MnLno7zEd/JFTIlJUl+ANXUCb3cAjWGez3afFYvEzUGWmXJSMu+o7oLsShbd5MNSN0M3KL1JkqQAGBLBz+biaBo9lqXSZJXsL2zkYc90ZAw6dE5Qn2YHzaGtodsETJaky0KCiCyjlIrSuVTxna9AMoJK8irhOquQrFKwpAJTrXV9avwjlzZp43psEgi8CVCjgaApaxLAVsxt14wsvZyGyTMsxhQFL3b784klzHG6w9/Svx4wlMSoBTKUHuAQBfUMH8zHJG29TZdCJ2TIAyiUhQ/tHV7UrCs3s1hlklgg/0qIboHb2iSTizlJADihN2roGjuXOJ1D8Bb6xpHLJCsg1dmwk/w5kxI5pGo6CNYfs8oeCcpJ5f7aJz9pLc+CR71jlCQXCs3Q29WB14w9ybCiLlbEn3TiVmtXFXfQksIlcF2SxgZYVOL2IBIPkaEdIaExXHWwNPUQdG05uQDvlJAJoFUA0u/wAIN1eR0h/Fdl8TMlEKSczUJah03QS3rFK2n2KxypilHCqmnd8Cg1BU+JJJJ0bR9YuOF7S4lFETyRzSD6kj5Q8jtpiRTOkk1coD/DrGuPNGPViaTPKJHYfE5z3yDIS9M43iH0SD7vDiuwgDfx680Ub/AJO/O0ehYjtDilAnvg5uwHzSIRG2id5YTMJNcoAI0LNb0gefnsKR32bUvCSkykTVZRY5UqbyUGyvVrjThEP2vk4hcxU4KVMKkpSFBAygAsGSCGABVWzk30nJcxE0ZEky1CpKq08z90hdchQcglXQged2I+6xO46p8o2xZJ4p64d/94KCvs/jJjCZMtUJKzTzsPJ4awHZ+anMVTCMySCASQUnQu7h9C8WmTJLqzKfro7c/pA8bLKRqTSgcWjOWaVcEyyTlep3ZCo7IYdqqX/yA+UcYbs3JBOSZMc0JcU5GkTklOYAijcSKcdOEDViALE30/SM96fsz1XwCwfZJS1ZJK56zcDMwPqGDCJzCdlZ+ESxlzSKusKKxxsGYeQ1hGRtKaUqSFLSmxq2bqHDw5s4YofyxMSbJIWJZ/7As5jdPUumDRwuWlQKSyk/iDM/oLc4VOy0VCE5RcBK1pHTxVvrWkWgdhcStBUZqcx0up63U4H2YDj+zapKVZ85XfMkjK1mIIBBtqdINnJQqKni9mJSqqZoSzBQWeHWF/3HQ5J8wcgs0b79omZeICiU1oa1/XrBJklqjypz1JjBykuAohpeFnuQmabUzpBfV3u0CQMaFCqFo4MRSjVAppbjEuFTCs5gAmzj43vGT0qe+7oksevwiVkflIAmFKjRaAg0diCNKPf/AHB5gcef3984AJpBZgGHG1Pv1jBPoKhy9OlPhC1ehmilqE16xkMJkg1LepjIXIFon9xi5W8lMwXOYe4Nx1EVnGYtODph8TnJLfs6lBbebukBm3hrePMZXaCekgoUUAGlS16Ave+sWDY+zlSlCYoFSll6pLc+vWPUnlcY89iouMrAiejvZjpnKJKaHKkDQGgLg+9IgMZPKFaNT52MTK+0U0oKO7UpPBKDRmswb5xXto441PdLSwuUEAGgFTTkzxy5IqdNIVj+G2kmlnLu+mjM96fdYSxC1LWSk7oB8j9fhSKns1UwzRlcrdJud11ZapAq7p8lCLkSlKElQ39QBroSfX0ETkhVIfZwoAnKEkOASHuW1N+cZhpKgcqUoALZgSXF/wAVXDaQD9mGZ/zEuolvK3P3hrOUF3JUNOHD7eGk6Gkw8iUgAvUHR9aWpWOkTlVCUv6/fq8cTWczHLqNQT8mPsIzCYlKFOAyi9cpr5QRryNP2MLkzmKlISUvoSGHM6nlHP7MDVqAVp9tSJKXtpSk7tHFyOXOnrziGxk1mCS1QSGevAE6vwpCnp8DdUbkrCam+jkN5cOkGklSlEEgbtNT9YSSxLlnfherQeSAVFdgzA3/AEiYUSmNnAKQXUUM2qgH8meOEoFXI47o6l46wycKmk5UxyWvxNm1PSJqbOwCUpMtiCKEk1PmYrSmVwyuhZJdnpQUqNXNh/uCJxSWIKrFiwfiYX2piwSCN1msQ9SNfOA4cqU9GN6l7HVjz+MQ/wAEWOg5kuCb0oLt+hjieDUFRzEDQebCsDmYoNZ62HH7MYcYkEujPRyQffhfSFy+Atm5SUg0BN3b21pDOIkpOlbF7HlSji3nB9mDDzEkqWtKh+FKAQGa5Br7R3MkoD5AVjQn5fb0hShStjSI5ClFIYFJBqSx0duHneJPBdoSWTnSG/OHA+YPMcYjFLmORRLcuf36c4XVIAFlFVd0ByfKw8zBCU4v7WNM9DwO31Jf+IkAaJSTzGYklzRo7x3bvDuhKxnSXdSKlIa7erjR9Y82kd5yAAsb8GcaxISpSPGwdRrb09Y3+qn0Il9t7RwysyUSVZiXE1CQk8a0525RFTcSlABDlhpUBzw+pjqbglr3QNL5gz6Aa6x3LklIyM7hqlxfj84yyTnLsDmXlmvlLgVZmJ1tV9dYLOlhmqhzQkelesBwWAQ5KlAAFhlFvukHMxVMqs2jKY/f6RnVciArwzJDFzqR1aurekaWGS7Aq5F4LNBF/j9vHeGxuFmpbu1IUjdUuUs8LlCqO50ikovt0AiMSRQiZ5CMjf7PN4hXOtYyK2/yiqRb5WzZUqdLRgkSVKBJc3QAz0AcGos1xFyGEdIEwhSiBmagflreILDYVaJypwmDe3VFSACz0AIPGJ+RMSwKjXifv7ePXpLozI2dg1pWMq2TzD9H5dOEZtBEspUhWRaWYhRBBPNLWtB9oY5KQS9Bdq6cBWKB2r2mFpX3ShVgstVgRbUvZ+B0akzmoKwEdvS8PImGXhwWVVQceKrANQEAkeY84rDomKJJlN/VTg8KonOrUEEtr8nPpEimbMKakhiOD1a9KCPNcm25NFKxVSm/FvCw0OttdPN4MhRUHfhx4D4n4wtOxJzMBS7pDgXbp+scSs3HUlvieXnE6irG8MSd1NxokdadPrHUnCzSWmDIQ7UY/TSNDKgJUl81CFC49Olo6OCxU9pstK8igQJhqxYvq40qWjSMNS47A3MXSijQ1U9/9EEHSg5wBaApL5kA1IIv/vnE2jsdilCSc0lcuYXRlcDMHqXDhg7s9o1jeyapTd6ZKcqjQTKndJqGBeg1MJ4ZE82VqTJOfVxXr1EFVhlLcklnDJsA3D6w+jFgJbrYXtz9oCZ2YOncvQj0pwf5RH7FNUBnrWkMlCSA7gl2oqgDVJcP84VTJM0Ooso6ECmnpD4l5XcnPqHu7c3DRkkk8Kj5vXnyiZMlAZWECQnMQzWD2tVrV6QwiSFKBBASG14fGDFW5RObikDTqfu8cLQGDlqszgNp5+KFUuwaJ7Y8qQVJC3J1ZNDydn6dBFrwuycKoEiWgsxLjj9mPPQvIN+gGoa3AODaMm7SSK5lF2Dv/usb48ySpoqyw9opchBKRLyElgpKg3oNPTziFVhCQ6VhknS/Xk7s416wjPxJdwAePP8Ay4XsdI1hsQ6qLD6gW6WtCeSMnygQ6N45VEF7k60s7W0eCzsITRJAoGsbjQ3ER5VXS/Gvm1r84IEFnJqXDkFm0YRLhSChedNUmqQ7XBHvmgiManXMTwob8PTWOcgV+IEavdvn5wSZhBKZiFuNHt0OsYpPsLZ1h8YQC1AasWDffygq5l82t205t84RmKyF5iVCnAnp06iO5GKOYEDO5FuH+r9YOUTbGpNGqCDwrZg/U6xmJUHAdIJNFV68ft4LLw6VpUoEDgCKcCOOlBWxhSbhhNyusJrQB2ppUBorTKqQ0PTMUCKqBFaeV/YVhHNLJNCDWqXHqNfKFlyFgEFaTwoQSPm9Pe8HlSZuQqIpW/0a3p6wtD9DVh/2qVxV9/4xqExi0/8AtE82jIvj0IXl/wDkPFpvPB5FCPpF47E9tTipM0LQqYuWQSUBNi7UBDMx0ZtYruE7PbOwXdqm5MQs0PfS5qCNX7qZugWDmO9mduJElS5UnCyUEkJSUpCXA/MQAVGPQlnSlTG4qhnbW3p2Kmrk4dHdIQl1zVpcgflYUBJPEChL2iuy5ZSVFaipRZzfK39Xl7RK5c75QkGYSSEqpVwaEnS0BkbPJcqIrQFmYOHPUU9Y5suRZGJAsLMTloylUys7kWLegjvucqna1mNH6u3l9Y6mMl6hk5fCm4Aua0NBVqVuYSmTwvjYjrW3XXyjGdLoKQaWDlokBFQ7Od5uOhJNf0gCgQmiaWqPf74QymcU0zEk1Z706tQ6coFKxBcENapJo1BVoQkcYeo8QT5kAmr/AChpC5iVJAWwGUA5i/tw5twgK5zFiQQ+gfzHOBS1F33S+rVbkT9mmkVF0MuUrtWqUnKFFW6cqpjEglnUG1N6vcxXcZtJUwqcFT6m9S7kecJYRsykGoYXLkkDrWj+sbzlQUzi4qGpbSwc+8PJllNUgujqbLU4dDg6CgDU++pgOJkzAkMmrfDy62+cEwsxSSFLUWqAXJcO9tIMlJWbjKNeWnnGYrFMLgln+Y5Go1JJ046e8PYjBmWyVJXmo2Vialgd1wA51bpFp7KbOl5VTlkqylw9QjKCSWajecTuH2zImghM0ajg/G7AiOjHgVXJ9hwjzI4ZQJqpqPXmRdmg87FLCXNSlgCfuvlwiQxyZQUpSJhNfDQity9DFaxWJUlZoDoBcGo0+7xzzTTpMa4GhjFKATkBGVT0tqI6mSCwJAU4H4q/RqacYDgsSQVN4iwHI6cmHCG8HiFpO8qlmHR25/pBGl2I1PwSUp3FOklyCaemkc4fZctSgsO7VFQOWty8PS8SkLUxFQxzVrTz04QOdMGVJGUGtQ1fLhyi2l2hhRKKUuKF2AahiNXjTZe6S7Vod68O9yajeAFWpRwHf0iPmLS7hOcChYtrb/XGIux2cKlKoErASSQamr26fCkP5wjxPQtTNdgeFo5kzQEhkgCmjsK05RgxjEBQBe1LX42cxalEOAiigUBJCgT4n8gG52pA1HI+VxqQ1QNW019o0uegHwB3oMppHaVoKHBL8CKHgB5UiJuwZuXPQAcpIFHetfvXp1jJ0lRAq4f8vAPf1oDWFZbkukXoeZAGjchfnBJU5SSXBy28/o0TGVOxBZKVHfItSoJ4UYmgiQO0itBSUghIAonw14aPXjeE5M5Sm3QlNXJdv0PIQZUtNwCaEsGIZ/CwsG+cbbjY2wa9qcJMuwFZJNgBdqxkaOIJqCUjgUikZC1yI5IbtdNURMJJLLYObBiW6PFTwP8AMT5xkZGkv8g8l0lDcT0HxiVmn+D5n/sIyMjnxhIiJyz3iqmgS1bafCOsUHkrJu1/8j9IyMgZQaWkOgNTdHlCWMWXmVPjbyYU6RuMgiIBPSHRTX5w3h1FiHoyg3mYyMi10DMnUKCKHNp/jD2NSM6Q2nyjIyE+h+RVR3R/cRHaC0sEULG1NTGRkNEIlcLilnCqBWpml0zH8yYVxp3FciW/5CMjI6c/g0fQDCeBXX5iBY8M3+XwjIyOLyT4BYkW/tMdSfr/ANTGRkOXgRslyj+4wTFHLLTlpvItS5rGRkaQ7KiSiamuqC/vEFtdIDkAAgBiOqfqYyMiZdhLyM4fjqUh47mmn+X1jIyIfQzvHJHck6tfzhHs6gKmMoBQrQ105xkZDgNj4oP8D8DA5yixD0r/ANoyMiGRIFgFku5Jpr1h+aK9AG9TGRkA30hFUwuan1jUZGRuUj//2Q=="/>
          <p:cNvSpPr>
            <a:spLocks noChangeAspect="1" noChangeArrowheads="1"/>
          </p:cNvSpPr>
          <p:nvPr/>
        </p:nvSpPr>
        <p:spPr bwMode="auto">
          <a:xfrm>
            <a:off x="460375" y="1682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grpSp>
        <p:nvGrpSpPr>
          <p:cNvPr id="30" name="Gruppieren 29"/>
          <p:cNvGrpSpPr/>
          <p:nvPr/>
        </p:nvGrpSpPr>
        <p:grpSpPr>
          <a:xfrm rot="255100">
            <a:off x="5019243" y="2859215"/>
            <a:ext cx="3946288" cy="2060896"/>
            <a:chOff x="4711272" y="3075806"/>
            <a:chExt cx="3946288" cy="2060896"/>
          </a:xfrm>
        </p:grpSpPr>
        <p:sp>
          <p:nvSpPr>
            <p:cNvPr id="18" name="Wolke 17"/>
            <p:cNvSpPr/>
            <p:nvPr/>
          </p:nvSpPr>
          <p:spPr>
            <a:xfrm rot="264762">
              <a:off x="5292080" y="3108103"/>
              <a:ext cx="2952328" cy="1839911"/>
            </a:xfrm>
            <a:prstGeom prst="clou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200" dirty="0" err="1" smtClean="0">
                  <a:solidFill>
                    <a:srgbClr val="FFFF00"/>
                  </a:solidFill>
                  <a:latin typeface="Britannic Bold" panose="020B0903060703020204" pitchFamily="34" charset="0"/>
                </a:rPr>
                <a:t>Gebirge</a:t>
              </a:r>
              <a:r>
                <a:rPr lang="hu-HU" sz="1200" dirty="0" smtClean="0">
                  <a:solidFill>
                    <a:srgbClr val="FFFF00"/>
                  </a:solidFill>
                  <a:latin typeface="Britannic Bold" panose="020B0903060703020204" pitchFamily="34" charset="0"/>
                </a:rPr>
                <a:t>, </a:t>
              </a:r>
              <a:r>
                <a:rPr lang="hu-HU" sz="1200" dirty="0" err="1" smtClean="0">
                  <a:solidFill>
                    <a:srgbClr val="FFFF00"/>
                  </a:solidFill>
                  <a:latin typeface="Britannic Bold" panose="020B0903060703020204" pitchFamily="34" charset="0"/>
                </a:rPr>
                <a:t>Länder</a:t>
              </a:r>
              <a:r>
                <a:rPr lang="hu-HU" sz="1200" dirty="0" smtClean="0">
                  <a:solidFill>
                    <a:srgbClr val="FFFF00"/>
                  </a:solidFill>
                  <a:latin typeface="Britannic Bold" panose="020B0903060703020204" pitchFamily="34" charset="0"/>
                </a:rPr>
                <a:t> mit </a:t>
              </a:r>
              <a:r>
                <a:rPr lang="hu-HU" sz="1200" dirty="0" err="1" smtClean="0">
                  <a:solidFill>
                    <a:srgbClr val="FFFF00"/>
                  </a:solidFill>
                  <a:latin typeface="Britannic Bold" panose="020B0903060703020204" pitchFamily="34" charset="0"/>
                </a:rPr>
                <a:t>Artikel</a:t>
              </a:r>
              <a:endParaRPr lang="hu-HU" sz="1200" dirty="0" smtClean="0">
                <a:solidFill>
                  <a:srgbClr val="FFFF00"/>
                </a:solidFill>
                <a:latin typeface="Britannic Bold" panose="020B0903060703020204" pitchFamily="34" charset="0"/>
              </a:endParaRPr>
            </a:p>
            <a:p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Wingdings" pitchFamily="2" charset="2"/>
                <a:buNone/>
              </a:pPr>
              <a:r>
                <a:rPr lang="hu-HU" sz="1050" i="1" dirty="0" err="1" smtClean="0">
                  <a:solidFill>
                    <a:prstClr val="white"/>
                  </a:solidFill>
                </a:rPr>
                <a:t>in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die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Berge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,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in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die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Alpen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,</a:t>
              </a:r>
              <a:br>
                <a:rPr lang="hu-HU" sz="1050" i="1" dirty="0" smtClean="0">
                  <a:solidFill>
                    <a:prstClr val="white"/>
                  </a:solidFill>
                </a:rPr>
              </a:br>
              <a:r>
                <a:rPr lang="hu-HU" sz="1050" i="1" dirty="0" err="1" smtClean="0">
                  <a:solidFill>
                    <a:prstClr val="white"/>
                  </a:solidFill>
                </a:rPr>
                <a:t>in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die</a:t>
              </a:r>
              <a:r>
                <a:rPr lang="hu-HU" sz="1050" i="1" dirty="0" smtClean="0">
                  <a:solidFill>
                    <a:prstClr val="white"/>
                  </a:solidFill>
                </a:rPr>
                <a:t> </a:t>
              </a:r>
              <a:r>
                <a:rPr lang="hu-HU" sz="1050" i="1" dirty="0" err="1" smtClean="0">
                  <a:solidFill>
                    <a:prstClr val="white"/>
                  </a:solidFill>
                </a:rPr>
                <a:t>Schweiz</a:t>
              </a:r>
              <a:endParaRPr lang="de-DE" sz="1050" i="1" dirty="0">
                <a:solidFill>
                  <a:prstClr val="white"/>
                </a:solidFill>
              </a:endParaRPr>
            </a:p>
          </p:txBody>
        </p:sp>
        <p:sp>
          <p:nvSpPr>
            <p:cNvPr id="22" name="Abgerundetes Rechteck 21"/>
            <p:cNvSpPr/>
            <p:nvPr/>
          </p:nvSpPr>
          <p:spPr>
            <a:xfrm rot="225809">
              <a:off x="5675992" y="3075806"/>
              <a:ext cx="1200264" cy="43204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E3D2D"/>
                </a:buClr>
                <a:buSzPct val="75000"/>
                <a:buFont typeface="Wingdings" pitchFamily="2" charset="2"/>
                <a:buNone/>
              </a:pPr>
              <a:r>
                <a:rPr lang="hu-HU" dirty="0" err="1" smtClean="0">
                  <a:solidFill>
                    <a:sysClr val="windowText" lastClr="000000"/>
                  </a:solidFill>
                </a:rPr>
                <a:t>in</a:t>
              </a:r>
              <a:r>
                <a:rPr lang="hu-HU" dirty="0" smtClean="0">
                  <a:solidFill>
                    <a:sysClr val="windowText" lastClr="000000"/>
                  </a:solidFill>
                </a:rPr>
                <a:t> + </a:t>
              </a:r>
              <a:r>
                <a:rPr lang="hu-HU" dirty="0" err="1" smtClean="0">
                  <a:solidFill>
                    <a:sysClr val="windowText" lastClr="000000"/>
                  </a:solidFill>
                </a:rPr>
                <a:t>Akk</a:t>
              </a:r>
              <a:endParaRPr lang="de-DE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99031" name="Picture 23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716"/>
            <a:stretch/>
          </p:blipFill>
          <p:spPr bwMode="auto">
            <a:xfrm rot="20726547">
              <a:off x="7262475" y="4101675"/>
              <a:ext cx="1395085" cy="9015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9033" name="Picture 25" descr="http://files.buyaholidayhouseinswitzerland.webnode.com/200000002-a8231a91df/umzug-schweiz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5" t="17601" r="14730"/>
            <a:stretch/>
          </p:blipFill>
          <p:spPr bwMode="auto">
            <a:xfrm rot="794710">
              <a:off x="4711272" y="4233167"/>
              <a:ext cx="1359942" cy="9035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Rechteck 36"/>
          <p:cNvSpPr/>
          <p:nvPr/>
        </p:nvSpPr>
        <p:spPr>
          <a:xfrm rot="391130">
            <a:off x="3432029" y="3129136"/>
            <a:ext cx="2089931" cy="33316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3E3D2D"/>
              </a:buClr>
              <a:buSzPct val="75000"/>
              <a:buFont typeface="Wingdings" pitchFamily="2" charset="2"/>
              <a:buNone/>
            </a:pPr>
            <a:r>
              <a:rPr lang="hu-HU" sz="2400" b="1" dirty="0" smtClean="0">
                <a:ln w="19050">
                  <a:solidFill>
                    <a:srgbClr val="3E3D2D">
                      <a:tint val="1000"/>
                    </a:srgbClr>
                  </a:solidFill>
                  <a:prstDash val="solid"/>
                </a:ln>
                <a:solidFill>
                  <a:srgbClr val="FF67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http://de.uw.hu/</a:t>
            </a:r>
            <a:endParaRPr lang="de-DE" sz="2400" b="1" dirty="0">
              <a:ln w="19050">
                <a:solidFill>
                  <a:srgbClr val="3E3D2D">
                    <a:tint val="1000"/>
                  </a:srgbClr>
                </a:solidFill>
                <a:prstDash val="solid"/>
              </a:ln>
              <a:solidFill>
                <a:srgbClr val="FF67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ele-GroteskF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7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elhő 2"/>
          <p:cNvSpPr/>
          <p:nvPr/>
        </p:nvSpPr>
        <p:spPr>
          <a:xfrm rot="20967473">
            <a:off x="693426" y="1146363"/>
            <a:ext cx="3846343" cy="1436222"/>
          </a:xfrm>
          <a:prstGeom prst="cloud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u="sng" dirty="0" err="1" smtClean="0">
                <a:solidFill>
                  <a:schemeClr val="tx2">
                    <a:lumMod val="50000"/>
                  </a:schemeClr>
                </a:solidFill>
              </a:rPr>
              <a:t>Gewässer</a:t>
            </a:r>
            <a:r>
              <a:rPr lang="hu-HU" sz="1200" b="1" u="sng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u-HU" sz="1200" b="1" u="sng" dirty="0" err="1" smtClean="0">
                <a:solidFill>
                  <a:schemeClr val="tx2">
                    <a:lumMod val="50000"/>
                  </a:schemeClr>
                </a:solidFill>
              </a:rPr>
              <a:t>Plätze</a:t>
            </a:r>
            <a:endParaRPr lang="hu-HU" sz="12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am </a:t>
            </a:r>
            <a:r>
              <a:rPr lang="hu-HU" sz="1200" dirty="0" err="1" smtClean="0">
                <a:solidFill>
                  <a:schemeClr val="tx1"/>
                </a:solidFill>
              </a:rPr>
              <a:t>Meer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am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Rhein</a:t>
            </a:r>
            <a:r>
              <a:rPr lang="hu-HU" sz="1200" dirty="0" smtClean="0">
                <a:solidFill>
                  <a:schemeClr val="tx1"/>
                </a:solidFill>
              </a:rPr>
              <a:t>, an der Donau, am </a:t>
            </a:r>
            <a:r>
              <a:rPr lang="hu-HU" sz="1200" dirty="0" err="1" smtClean="0">
                <a:solidFill>
                  <a:schemeClr val="tx1"/>
                </a:solidFill>
              </a:rPr>
              <a:t>Kino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am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Fenster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am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Theater</a:t>
            </a:r>
            <a:r>
              <a:rPr lang="hu-HU" sz="1200" dirty="0" smtClean="0">
                <a:solidFill>
                  <a:schemeClr val="tx1"/>
                </a:solidFill>
              </a:rPr>
              <a:t>,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smtClean="0">
                <a:solidFill>
                  <a:schemeClr val="tx1"/>
                </a:solidFill>
              </a:rPr>
              <a:t>an der </a:t>
            </a:r>
            <a:r>
              <a:rPr lang="hu-HU" sz="1200" dirty="0" err="1" smtClean="0">
                <a:solidFill>
                  <a:schemeClr val="tx1"/>
                </a:solidFill>
              </a:rPr>
              <a:t>Tafel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4" name="Felhő 3"/>
          <p:cNvSpPr/>
          <p:nvPr/>
        </p:nvSpPr>
        <p:spPr>
          <a:xfrm rot="21317810">
            <a:off x="4677275" y="1093787"/>
            <a:ext cx="3854468" cy="1800200"/>
          </a:xfrm>
          <a:prstGeom prst="cloud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b="1" u="sng" dirty="0" err="1">
                <a:solidFill>
                  <a:schemeClr val="tx2">
                    <a:lumMod val="50000"/>
                  </a:schemeClr>
                </a:solidFill>
              </a:rPr>
              <a:t>Gebäude</a:t>
            </a:r>
            <a:r>
              <a:rPr lang="hu-HU" sz="1200" b="1" u="sng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u-HU" sz="1200" b="1" u="sng" dirty="0" err="1">
                <a:solidFill>
                  <a:schemeClr val="tx2">
                    <a:lumMod val="50000"/>
                  </a:schemeClr>
                </a:solidFill>
              </a:rPr>
              <a:t>öffentliche</a:t>
            </a:r>
            <a:r>
              <a:rPr lang="hu-HU" sz="1200" b="1" u="sng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b="1" u="sng" dirty="0" err="1">
                <a:solidFill>
                  <a:schemeClr val="tx2">
                    <a:lumMod val="50000"/>
                  </a:schemeClr>
                </a:solidFill>
              </a:rPr>
              <a:t>Plätze</a:t>
            </a:r>
            <a:r>
              <a:rPr lang="hu-HU" sz="1200" b="1" u="sng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u-HU" sz="1200" b="1" u="sng" dirty="0" err="1">
                <a:solidFill>
                  <a:schemeClr val="tx2">
                    <a:lumMod val="50000"/>
                  </a:schemeClr>
                </a:solidFill>
              </a:rPr>
              <a:t>Inseln</a:t>
            </a:r>
            <a:endParaRPr lang="hu-HU" sz="1200" b="1" u="sng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dem</a:t>
            </a:r>
            <a:r>
              <a:rPr lang="hu-HU" sz="1200" dirty="0" smtClean="0">
                <a:solidFill>
                  <a:schemeClr val="tx1"/>
                </a:solidFill>
              </a:rPr>
              <a:t> Balkon, </a:t>
            </a: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dem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Konzert</a:t>
            </a:r>
            <a:r>
              <a:rPr lang="hu-HU" sz="1200" dirty="0" smtClean="0">
                <a:solidFill>
                  <a:schemeClr val="tx1"/>
                </a:solidFill>
              </a:rPr>
              <a:t>,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der Post, </a:t>
            </a: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der Bank,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Straße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dem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Land</a:t>
            </a:r>
            <a:r>
              <a:rPr lang="hu-HU" sz="1200" dirty="0" smtClean="0">
                <a:solidFill>
                  <a:schemeClr val="tx1"/>
                </a:solidFill>
              </a:rPr>
              <a:t>,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den </a:t>
            </a:r>
            <a:r>
              <a:rPr lang="hu-HU" sz="1200" dirty="0" err="1" smtClean="0">
                <a:solidFill>
                  <a:schemeClr val="tx1"/>
                </a:solidFill>
              </a:rPr>
              <a:t>Bahamas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auf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Insel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5" name="Felhő 4"/>
          <p:cNvSpPr/>
          <p:nvPr/>
        </p:nvSpPr>
        <p:spPr>
          <a:xfrm rot="21292959">
            <a:off x="101365" y="3180329"/>
            <a:ext cx="4110895" cy="1774395"/>
          </a:xfrm>
          <a:prstGeom prst="cloud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b="1" u="sng" dirty="0" smtClean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de-DE" sz="1200" b="1" u="sng" dirty="0" err="1" smtClean="0">
                <a:solidFill>
                  <a:schemeClr val="tx2">
                    <a:lumMod val="50000"/>
                  </a:schemeClr>
                </a:solidFill>
              </a:rPr>
              <a:t>ängere</a:t>
            </a:r>
            <a:r>
              <a:rPr lang="de-DE" sz="1200" b="1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Aufenthalte in einem Gebäude, Gebirge, Länder mit Artikel, Straßennamen</a:t>
            </a:r>
            <a:endParaRPr lang="hu-HU" sz="1200" b="1" u="sng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Schule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im</a:t>
            </a:r>
            <a:r>
              <a:rPr lang="hu-HU" sz="1200" dirty="0" smtClean="0">
                <a:solidFill>
                  <a:schemeClr val="tx1"/>
                </a:solidFill>
              </a:rPr>
              <a:t> Café, </a:t>
            </a:r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Bücherei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im</a:t>
            </a:r>
            <a:r>
              <a:rPr lang="hu-HU" sz="1200" dirty="0" smtClean="0">
                <a:solidFill>
                  <a:schemeClr val="tx1"/>
                </a:solidFill>
              </a:rPr>
              <a:t> Restaurant, </a:t>
            </a:r>
            <a:r>
              <a:rPr lang="hu-HU" sz="1200" dirty="0" err="1" smtClean="0">
                <a:solidFill>
                  <a:schemeClr val="tx1"/>
                </a:solidFill>
              </a:rPr>
              <a:t>im</a:t>
            </a:r>
            <a:r>
              <a:rPr lang="hu-HU" sz="1200" dirty="0" smtClean="0">
                <a:solidFill>
                  <a:schemeClr val="tx1"/>
                </a:solidFill>
              </a:rPr>
              <a:t> Libanon,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Deutschland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Schweiz</a:t>
            </a:r>
            <a:r>
              <a:rPr lang="hu-HU" sz="1200" dirty="0" smtClean="0">
                <a:solidFill>
                  <a:schemeClr val="tx1"/>
                </a:solidFill>
              </a:rPr>
              <a:t>,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den </a:t>
            </a:r>
            <a:r>
              <a:rPr lang="hu-HU" sz="1200" dirty="0" err="1" smtClean="0">
                <a:solidFill>
                  <a:schemeClr val="tx1"/>
                </a:solidFill>
              </a:rPr>
              <a:t>Alpen</a:t>
            </a:r>
            <a:r>
              <a:rPr lang="hu-HU" sz="1200" dirty="0" smtClean="0">
                <a:solidFill>
                  <a:schemeClr val="tx1"/>
                </a:solidFill>
              </a:rPr>
              <a:t>, </a:t>
            </a:r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der </a:t>
            </a:r>
            <a:r>
              <a:rPr lang="hu-HU" sz="1200" dirty="0" err="1" smtClean="0">
                <a:solidFill>
                  <a:schemeClr val="tx1"/>
                </a:solidFill>
              </a:rPr>
              <a:t>Goethestraße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" name="Felhő 5"/>
          <p:cNvSpPr/>
          <p:nvPr/>
        </p:nvSpPr>
        <p:spPr>
          <a:xfrm rot="21319246">
            <a:off x="4355976" y="3205404"/>
            <a:ext cx="4104456" cy="1814617"/>
          </a:xfrm>
          <a:prstGeom prst="cloud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200" b="1" u="sng" dirty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n der Nähe von</a:t>
            </a:r>
            <a:r>
              <a:rPr lang="hu-HU" sz="1200" b="1" u="sng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b="1" u="sng" dirty="0" err="1">
                <a:solidFill>
                  <a:schemeClr val="tx2">
                    <a:lumMod val="50000"/>
                  </a:schemeClr>
                </a:solidFill>
              </a:rPr>
              <a:t>einem</a:t>
            </a:r>
            <a:r>
              <a:rPr lang="hu-HU" sz="1200" b="1" u="sng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b="1" u="sng" dirty="0" err="1">
                <a:solidFill>
                  <a:schemeClr val="tx2">
                    <a:lumMod val="50000"/>
                  </a:schemeClr>
                </a:solidFill>
              </a:rPr>
              <a:t>Ort</a:t>
            </a:r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, Aufenthalt bei Personen, Arbeitsplätzen</a:t>
            </a:r>
            <a:endParaRPr lang="hu-HU" sz="1200" b="1" u="sng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Stuttgart,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dir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beim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Arzt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  <a:b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Otto,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Helga,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beim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Chef,</a:t>
            </a:r>
            <a:b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beim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Friseur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Tesco,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bei</a:t>
            </a:r>
            <a:r>
              <a:rPr lang="hu-HU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1200" dirty="0" err="1" smtClean="0">
                <a:solidFill>
                  <a:schemeClr val="tx2">
                    <a:lumMod val="50000"/>
                  </a:schemeClr>
                </a:solidFill>
              </a:rPr>
              <a:t>Aldi</a:t>
            </a:r>
            <a:endParaRPr lang="hu-H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Lekerekített téglalap 6"/>
          <p:cNvSpPr/>
          <p:nvPr/>
        </p:nvSpPr>
        <p:spPr>
          <a:xfrm rot="20787289">
            <a:off x="1440644" y="985131"/>
            <a:ext cx="1584176" cy="5040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2000" dirty="0" smtClean="0">
                <a:solidFill>
                  <a:schemeClr val="tx1"/>
                </a:solidFill>
              </a:rPr>
              <a:t>an + </a:t>
            </a:r>
            <a:r>
              <a:rPr lang="hu-HU" sz="2000" dirty="0" err="1" smtClean="0">
                <a:solidFill>
                  <a:schemeClr val="tx1"/>
                </a:solidFill>
              </a:rPr>
              <a:t>Dat</a:t>
            </a:r>
            <a:endParaRPr lang="hu-HU" sz="2000" dirty="0">
              <a:solidFill>
                <a:schemeClr val="tx1"/>
              </a:solidFill>
            </a:endParaRPr>
          </a:p>
        </p:txBody>
      </p:sp>
      <p:sp>
        <p:nvSpPr>
          <p:cNvPr id="8" name="Lekerekített téglalap 7"/>
          <p:cNvSpPr/>
          <p:nvPr/>
        </p:nvSpPr>
        <p:spPr>
          <a:xfrm rot="21302835">
            <a:off x="5073657" y="901803"/>
            <a:ext cx="1584176" cy="5040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2000" dirty="0" err="1">
                <a:solidFill>
                  <a:schemeClr val="tx1"/>
                </a:solidFill>
              </a:rPr>
              <a:t>a</a:t>
            </a:r>
            <a:r>
              <a:rPr lang="hu-HU" sz="2000" dirty="0" err="1" smtClean="0">
                <a:solidFill>
                  <a:schemeClr val="tx1"/>
                </a:solidFill>
              </a:rPr>
              <a:t>uf</a:t>
            </a:r>
            <a:r>
              <a:rPr lang="hu-HU" sz="2000" dirty="0" smtClean="0">
                <a:solidFill>
                  <a:schemeClr val="tx1"/>
                </a:solidFill>
              </a:rPr>
              <a:t> + </a:t>
            </a:r>
            <a:r>
              <a:rPr lang="hu-HU" sz="2000" dirty="0" err="1" smtClean="0">
                <a:solidFill>
                  <a:schemeClr val="tx1"/>
                </a:solidFill>
              </a:rPr>
              <a:t>Dat</a:t>
            </a:r>
            <a:endParaRPr lang="hu-HU" sz="2000" dirty="0">
              <a:solidFill>
                <a:schemeClr val="tx1"/>
              </a:solidFill>
            </a:endParaRPr>
          </a:p>
        </p:txBody>
      </p:sp>
      <p:sp>
        <p:nvSpPr>
          <p:cNvPr id="9" name="Lekerekített téglalap 8"/>
          <p:cNvSpPr/>
          <p:nvPr/>
        </p:nvSpPr>
        <p:spPr>
          <a:xfrm rot="21185830">
            <a:off x="869055" y="2898431"/>
            <a:ext cx="1584176" cy="5040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2000" dirty="0" err="1" smtClean="0">
                <a:solidFill>
                  <a:schemeClr val="tx1"/>
                </a:solidFill>
              </a:rPr>
              <a:t>in</a:t>
            </a:r>
            <a:r>
              <a:rPr lang="hu-HU" sz="2000" dirty="0" smtClean="0">
                <a:solidFill>
                  <a:schemeClr val="tx1"/>
                </a:solidFill>
              </a:rPr>
              <a:t> + </a:t>
            </a:r>
            <a:r>
              <a:rPr lang="hu-HU" sz="2000" dirty="0" err="1" smtClean="0">
                <a:solidFill>
                  <a:schemeClr val="tx1"/>
                </a:solidFill>
              </a:rPr>
              <a:t>Dat</a:t>
            </a:r>
            <a:endParaRPr lang="hu-HU" sz="2000" dirty="0">
              <a:solidFill>
                <a:schemeClr val="tx1"/>
              </a:solidFill>
            </a:endParaRPr>
          </a:p>
        </p:txBody>
      </p:sp>
      <p:sp>
        <p:nvSpPr>
          <p:cNvPr id="10" name="Lekerekített téglalap 9"/>
          <p:cNvSpPr/>
          <p:nvPr/>
        </p:nvSpPr>
        <p:spPr>
          <a:xfrm rot="21419506">
            <a:off x="4837193" y="3024211"/>
            <a:ext cx="1584176" cy="5040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2000" dirty="0" err="1" smtClean="0">
                <a:solidFill>
                  <a:schemeClr val="tx1"/>
                </a:solidFill>
              </a:rPr>
              <a:t>bei</a:t>
            </a:r>
            <a:r>
              <a:rPr lang="hu-HU" sz="2000" dirty="0" smtClean="0">
                <a:solidFill>
                  <a:schemeClr val="tx1"/>
                </a:solidFill>
              </a:rPr>
              <a:t> + </a:t>
            </a:r>
            <a:r>
              <a:rPr lang="hu-HU" sz="2000" dirty="0" err="1" smtClean="0">
                <a:solidFill>
                  <a:schemeClr val="tx1"/>
                </a:solidFill>
              </a:rPr>
              <a:t>Dat</a:t>
            </a:r>
            <a:endParaRPr lang="hu-HU" sz="2000" dirty="0">
              <a:solidFill>
                <a:schemeClr val="tx1"/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 rot="21431444">
            <a:off x="266078" y="50626"/>
            <a:ext cx="464107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u-H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Lokale</a:t>
            </a:r>
            <a:r>
              <a:rPr lang="hu-H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hu-H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Präpositionen</a:t>
            </a:r>
            <a:endParaRPr lang="hu-H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églalap 11"/>
          <p:cNvSpPr/>
          <p:nvPr/>
        </p:nvSpPr>
        <p:spPr>
          <a:xfrm rot="479633">
            <a:off x="6047374" y="222638"/>
            <a:ext cx="2883290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u-H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</a:t>
            </a:r>
            <a:r>
              <a:rPr lang="hu-H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hu-H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sind</a:t>
            </a:r>
            <a:r>
              <a:rPr lang="hu-H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hu-H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Sie</a:t>
            </a:r>
            <a:r>
              <a:rPr lang="hu-H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hu-H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Téglalap 12"/>
          <p:cNvSpPr/>
          <p:nvPr/>
        </p:nvSpPr>
        <p:spPr>
          <a:xfrm rot="21297747">
            <a:off x="7161618" y="4696007"/>
            <a:ext cx="2028697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u-H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http://de.uw.hu/</a:t>
            </a:r>
            <a:endParaRPr lang="hu-H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96006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a:spPr>
      <a:bodyPr rtlCol="0" anchor="ctr"/>
      <a:lstStyle>
        <a:defPPr algn="ctr">
          <a:defRPr sz="12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Diavetítés a képernyőre (16:9 oldalarány)</PresentationFormat>
  <Paragraphs>30</Paragraphs>
  <Slides>2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2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5" baseType="lpstr">
      <vt:lpstr>Office-téma</vt:lpstr>
      <vt:lpstr>Austin</vt:lpstr>
      <vt:lpstr>think-cell Slide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Magyar Péter</dc:creator>
  <cp:lastModifiedBy>Gábor</cp:lastModifiedBy>
  <cp:revision>4</cp:revision>
  <dcterms:created xsi:type="dcterms:W3CDTF">2014-06-14T07:47:15Z</dcterms:created>
  <dcterms:modified xsi:type="dcterms:W3CDTF">2016-01-05T10:49:43Z</dcterms:modified>
</cp:coreProperties>
</file>