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4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310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875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9841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653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89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836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8300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9999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694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763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607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A462E-B83E-431C-8D10-937BCDD4F58A}" type="datetimeFigureOut">
              <a:rPr lang="hu-HU" smtClean="0"/>
              <a:t>2016.01.05.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436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ungary-budapest.eu/wp-content/uploads/2011/01/Parlament_in_Budapes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7"/>
          <a:stretch/>
        </p:blipFill>
        <p:spPr bwMode="auto">
          <a:xfrm rot="350846">
            <a:off x="5436039" y="1309112"/>
            <a:ext cx="3466843" cy="1597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6" name="Picture 2" descr="http://www.tsv-pfuhl-fussball.de/cms/images/stories/_2013_2014/2014_02_22_wahlen/2014_02_23_Wahl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4485">
            <a:off x="310467" y="3766444"/>
            <a:ext cx="2979363" cy="2414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églalap 1"/>
          <p:cNvSpPr/>
          <p:nvPr/>
        </p:nvSpPr>
        <p:spPr>
          <a:xfrm>
            <a:off x="2177678" y="242682"/>
            <a:ext cx="49099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Parlamentswahl</a:t>
            </a:r>
            <a:endParaRPr lang="hu-H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églalap 2"/>
          <p:cNvSpPr/>
          <p:nvPr/>
        </p:nvSpPr>
        <p:spPr>
          <a:xfrm rot="21028532">
            <a:off x="278965" y="1653307"/>
            <a:ext cx="249267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err="1" smtClean="0"/>
              <a:t>eine</a:t>
            </a:r>
            <a:r>
              <a:rPr lang="hu-HU" dirty="0" smtClean="0"/>
              <a:t> </a:t>
            </a:r>
            <a:r>
              <a:rPr lang="hu-HU" dirty="0" err="1" smtClean="0"/>
              <a:t>Niederlage</a:t>
            </a:r>
            <a:r>
              <a:rPr lang="hu-HU" dirty="0" smtClean="0"/>
              <a:t> </a:t>
            </a:r>
            <a:r>
              <a:rPr lang="hu-HU" dirty="0" err="1" smtClean="0"/>
              <a:t>erleiden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vereséget elszenved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 rot="303228">
            <a:off x="4005104" y="3924020"/>
            <a:ext cx="147425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die </a:t>
            </a:r>
            <a:r>
              <a:rPr lang="hu-HU" dirty="0" err="1" smtClean="0"/>
              <a:t>Regierung</a:t>
            </a:r>
            <a:endParaRPr lang="hu-HU" dirty="0" smtClean="0"/>
          </a:p>
          <a:p>
            <a:r>
              <a:rPr lang="hu-HU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kormány</a:t>
            </a:r>
          </a:p>
        </p:txBody>
      </p:sp>
      <p:sp>
        <p:nvSpPr>
          <p:cNvPr id="5" name="Téglalap 4"/>
          <p:cNvSpPr/>
          <p:nvPr/>
        </p:nvSpPr>
        <p:spPr>
          <a:xfrm rot="200426">
            <a:off x="3578467" y="1489673"/>
            <a:ext cx="107491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die Partei</a:t>
            </a:r>
          </a:p>
          <a:p>
            <a:r>
              <a:rPr lang="hu-HU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párt</a:t>
            </a:r>
          </a:p>
        </p:txBody>
      </p:sp>
      <p:sp>
        <p:nvSpPr>
          <p:cNvPr id="6" name="Téglalap 5"/>
          <p:cNvSpPr/>
          <p:nvPr/>
        </p:nvSpPr>
        <p:spPr>
          <a:xfrm rot="464104">
            <a:off x="2212964" y="2240152"/>
            <a:ext cx="205575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der/die </a:t>
            </a:r>
            <a:r>
              <a:rPr lang="hu-HU" dirty="0" err="1" smtClean="0"/>
              <a:t>Vorsitzende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elnök(nő)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 rot="21108044">
            <a:off x="3654115" y="4771482"/>
            <a:ext cx="3419141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err="1" smtClean="0"/>
              <a:t>eine</a:t>
            </a:r>
            <a:r>
              <a:rPr lang="hu-HU" dirty="0" smtClean="0"/>
              <a:t> </a:t>
            </a:r>
            <a:r>
              <a:rPr lang="hu-HU" dirty="0" err="1" smtClean="0"/>
              <a:t>gemeinsame</a:t>
            </a:r>
            <a:r>
              <a:rPr lang="hu-HU" dirty="0" smtClean="0"/>
              <a:t> </a:t>
            </a:r>
            <a:r>
              <a:rPr lang="hu-HU" dirty="0" err="1" smtClean="0"/>
              <a:t>Liste</a:t>
            </a:r>
            <a:r>
              <a:rPr lang="hu-HU" dirty="0" smtClean="0"/>
              <a:t> </a:t>
            </a:r>
            <a:r>
              <a:rPr lang="hu-HU" dirty="0" err="1" smtClean="0"/>
              <a:t>einreichen</a:t>
            </a:r>
            <a:r>
              <a:rPr lang="hu-HU" dirty="0" smtClean="0"/>
              <a:t> </a:t>
            </a:r>
          </a:p>
          <a:p>
            <a:r>
              <a:rPr lang="hu-HU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közös listát állít</a:t>
            </a:r>
          </a:p>
        </p:txBody>
      </p:sp>
      <p:sp>
        <p:nvSpPr>
          <p:cNvPr id="8" name="Téglalap 7"/>
          <p:cNvSpPr/>
          <p:nvPr/>
        </p:nvSpPr>
        <p:spPr>
          <a:xfrm rot="21225335">
            <a:off x="3419350" y="3082535"/>
            <a:ext cx="1646285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 </a:t>
            </a:r>
            <a:r>
              <a:rPr lang="hu-HU" dirty="0" err="1" smtClean="0"/>
              <a:t>Wahlkreis</a:t>
            </a:r>
            <a:endParaRPr lang="hu-HU" dirty="0" smtClean="0"/>
          </a:p>
          <a:p>
            <a:r>
              <a:rPr lang="hu-HU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választó</a:t>
            </a:r>
            <a:r>
              <a:rPr lang="hu-HU" dirty="0" smtClean="0"/>
              <a:t> </a:t>
            </a:r>
            <a:r>
              <a:rPr lang="hu-HU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kerület</a:t>
            </a:r>
          </a:p>
        </p:txBody>
      </p:sp>
      <p:sp>
        <p:nvSpPr>
          <p:cNvPr id="10" name="Téglalap 9"/>
          <p:cNvSpPr/>
          <p:nvPr/>
        </p:nvSpPr>
        <p:spPr>
          <a:xfrm rot="21236836">
            <a:off x="5834073" y="5829410"/>
            <a:ext cx="2201693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die </a:t>
            </a:r>
            <a:r>
              <a:rPr lang="hu-HU" dirty="0" err="1" smtClean="0"/>
              <a:t>Minderheitenliste</a:t>
            </a:r>
            <a:endParaRPr lang="hu-HU" dirty="0" smtClean="0"/>
          </a:p>
          <a:p>
            <a:r>
              <a:rPr lang="hu-HU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kisebbségi lista</a:t>
            </a:r>
          </a:p>
        </p:txBody>
      </p:sp>
      <p:sp>
        <p:nvSpPr>
          <p:cNvPr id="11" name="Téglalap 10"/>
          <p:cNvSpPr/>
          <p:nvPr/>
        </p:nvSpPr>
        <p:spPr>
          <a:xfrm rot="21366363">
            <a:off x="6213056" y="3763160"/>
            <a:ext cx="248991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der/die </a:t>
            </a:r>
            <a:r>
              <a:rPr lang="hu-HU" dirty="0" err="1" smtClean="0"/>
              <a:t>Wahlberechtigte</a:t>
            </a:r>
            <a:endParaRPr lang="hu-HU" dirty="0" smtClean="0"/>
          </a:p>
          <a:p>
            <a:r>
              <a:rPr lang="hu-HU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választásra jogosult</a:t>
            </a:r>
          </a:p>
        </p:txBody>
      </p:sp>
      <p:sp>
        <p:nvSpPr>
          <p:cNvPr id="15" name="Téglalap 14"/>
          <p:cNvSpPr/>
          <p:nvPr/>
        </p:nvSpPr>
        <p:spPr>
          <a:xfrm rot="576075">
            <a:off x="7282882" y="4879918"/>
            <a:ext cx="156164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die </a:t>
            </a:r>
            <a:r>
              <a:rPr lang="hu-HU" dirty="0" err="1" smtClean="0"/>
              <a:t>Opposition</a:t>
            </a:r>
            <a:endParaRPr lang="hu-HU" dirty="0" smtClean="0"/>
          </a:p>
          <a:p>
            <a:r>
              <a:rPr lang="hu-HU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ellenzék</a:t>
            </a:r>
          </a:p>
        </p:txBody>
      </p:sp>
      <p:sp>
        <p:nvSpPr>
          <p:cNvPr id="13" name="Szövegdoboz 12"/>
          <p:cNvSpPr txBox="1"/>
          <p:nvPr/>
        </p:nvSpPr>
        <p:spPr>
          <a:xfrm rot="406892">
            <a:off x="4013125" y="5897176"/>
            <a:ext cx="129663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dirty="0" err="1" smtClean="0"/>
              <a:t>das</a:t>
            </a:r>
            <a:r>
              <a:rPr lang="hu-HU" dirty="0" smtClean="0"/>
              <a:t> </a:t>
            </a:r>
            <a:r>
              <a:rPr lang="hu-HU" dirty="0" err="1" smtClean="0"/>
              <a:t>Mandat</a:t>
            </a:r>
            <a:endParaRPr lang="hu-HU" dirty="0" smtClean="0"/>
          </a:p>
          <a:p>
            <a:r>
              <a:rPr lang="hu-HU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mandátum</a:t>
            </a:r>
          </a:p>
        </p:txBody>
      </p:sp>
      <p:sp>
        <p:nvSpPr>
          <p:cNvPr id="17" name="Téglalap 16"/>
          <p:cNvSpPr/>
          <p:nvPr/>
        </p:nvSpPr>
        <p:spPr>
          <a:xfrm rot="464104">
            <a:off x="242554" y="2898814"/>
            <a:ext cx="2229778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err="1" smtClean="0"/>
              <a:t>eine</a:t>
            </a:r>
            <a:r>
              <a:rPr lang="hu-HU" dirty="0" smtClean="0"/>
              <a:t> </a:t>
            </a:r>
            <a:r>
              <a:rPr lang="hu-HU" dirty="0" err="1" smtClean="0"/>
              <a:t>Stimme</a:t>
            </a:r>
            <a:r>
              <a:rPr lang="hu-HU" dirty="0" smtClean="0"/>
              <a:t> </a:t>
            </a:r>
            <a:r>
              <a:rPr lang="hu-HU" dirty="0" err="1" smtClean="0"/>
              <a:t>abgeben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leadja szavazatát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Téglalap 17"/>
          <p:cNvSpPr/>
          <p:nvPr/>
        </p:nvSpPr>
        <p:spPr>
          <a:xfrm rot="21426887">
            <a:off x="5060014" y="3105576"/>
            <a:ext cx="215879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der/die </a:t>
            </a:r>
            <a:r>
              <a:rPr lang="hu-HU" dirty="0" err="1" smtClean="0"/>
              <a:t>Abgeordnete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képviselő(nő)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26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Diavetítés a képernyőre (4:3 oldalarány)</PresentationFormat>
  <Paragraphs>25</Paragraphs>
  <Slides>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2" baseType="lpstr">
      <vt:lpstr>Office-téma</vt:lpstr>
      <vt:lpstr>PowerPoint bemutató</vt:lpstr>
    </vt:vector>
  </TitlesOfParts>
  <Company>IT Services Hungary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Ani</dc:creator>
  <cp:lastModifiedBy>Gábor</cp:lastModifiedBy>
  <cp:revision>7</cp:revision>
  <dcterms:created xsi:type="dcterms:W3CDTF">2014-04-04T18:16:57Z</dcterms:created>
  <dcterms:modified xsi:type="dcterms:W3CDTF">2016-01-05T10:48:32Z</dcterms:modified>
</cp:coreProperties>
</file>