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  <p:sldId id="264" r:id="rId4"/>
  </p:sldIdLst>
  <p:sldSz cx="9144000" cy="5143500" type="screen16x9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0817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81635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22453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63271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040895" algn="l" defTabSz="816358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449074" algn="l" defTabSz="816358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2857253" algn="l" defTabSz="816358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265432" algn="l" defTabSz="816358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24" y="-29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gyenes összekötő 3"/>
          <p:cNvSpPr>
            <a:spLocks noChangeShapeType="1"/>
          </p:cNvSpPr>
          <p:nvPr/>
        </p:nvSpPr>
        <p:spPr bwMode="auto">
          <a:xfrm>
            <a:off x="514350" y="401242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1636" tIns="40818" rIns="81636" bIns="40818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Tahoma" pitchFamily="34" charset="0"/>
            </a:endParaRPr>
          </a:p>
        </p:txBody>
      </p:sp>
      <p:sp>
        <p:nvSpPr>
          <p:cNvPr id="29" name="Cím 28"/>
          <p:cNvSpPr>
            <a:spLocks noGrp="1"/>
          </p:cNvSpPr>
          <p:nvPr>
            <p:ph type="ctrTitle"/>
          </p:nvPr>
        </p:nvSpPr>
        <p:spPr>
          <a:xfrm>
            <a:off x="381000" y="3640059"/>
            <a:ext cx="8458200" cy="916781"/>
          </a:xfrm>
        </p:spPr>
        <p:txBody>
          <a:bodyPr anchor="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381000" y="2914650"/>
            <a:ext cx="8458200" cy="685800"/>
          </a:xfrm>
        </p:spPr>
        <p:txBody>
          <a:bodyPr anchor="b"/>
          <a:lstStyle>
            <a:lvl1pPr marL="0" indent="0" algn="l">
              <a:buNone/>
              <a:defRPr sz="2200">
                <a:solidFill>
                  <a:schemeClr val="tx2">
                    <a:shade val="75000"/>
                  </a:schemeClr>
                </a:solidFill>
              </a:defRPr>
            </a:lvl1pPr>
            <a:lvl2pPr marL="408179" indent="0" algn="ctr">
              <a:buNone/>
            </a:lvl2pPr>
            <a:lvl3pPr marL="816358" indent="0" algn="ctr">
              <a:buNone/>
            </a:lvl3pPr>
            <a:lvl4pPr marL="1224537" indent="0" algn="ctr">
              <a:buNone/>
            </a:lvl4pPr>
            <a:lvl5pPr marL="1632716" indent="0" algn="ctr">
              <a:buNone/>
            </a:lvl5pPr>
            <a:lvl6pPr marL="2040895" indent="0" algn="ctr">
              <a:buNone/>
            </a:lvl6pPr>
            <a:lvl7pPr marL="2449074" indent="0" algn="ctr">
              <a:buNone/>
            </a:lvl7pPr>
            <a:lvl8pPr marL="2857253" indent="0" algn="ctr">
              <a:buNone/>
            </a:lvl8pPr>
            <a:lvl9pPr marL="3265432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5" name="Dátum helye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6C983-EDCC-45A0-BD06-CBA5DBC11AD4}" type="datetimeFigureOut">
              <a:rPr lang="hu-HU"/>
              <a:pPr>
                <a:defRPr/>
              </a:pPr>
              <a:t>2014.11.01.</a:t>
            </a:fld>
            <a:endParaRPr lang="hu-HU"/>
          </a:p>
        </p:txBody>
      </p:sp>
      <p:sp>
        <p:nvSpPr>
          <p:cNvPr id="6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14"/>
          <p:cNvSpPr>
            <a:spLocks noGrp="1"/>
          </p:cNvSpPr>
          <p:nvPr>
            <p:ph type="sldNum" sz="quarter" idx="12"/>
          </p:nvPr>
        </p:nvSpPr>
        <p:spPr>
          <a:xfrm>
            <a:off x="8229601" y="4855369"/>
            <a:ext cx="758825" cy="1857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C85060-9359-47C2-B866-C336588D34A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7354476"/>
      </p:ext>
    </p:extLst>
  </p:cSld>
  <p:clrMapOvr>
    <a:masterClrMapping/>
  </p:clrMapOvr>
  <p:transition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27" name="Tartalom helye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B9BC2-EC5D-4372-80D6-2275736D58FB}" type="datetimeFigureOut">
              <a:rPr lang="hu-HU"/>
              <a:pPr>
                <a:defRPr/>
              </a:pPr>
              <a:t>2014.11.01.</a:t>
            </a:fld>
            <a:endParaRPr lang="hu-HU"/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>
          <a:xfrm>
            <a:off x="3581400" y="57151"/>
            <a:ext cx="2895600" cy="21669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5"/>
          <p:cNvSpPr>
            <a:spLocks noGrp="1"/>
          </p:cNvSpPr>
          <p:nvPr>
            <p:ph type="sldNum" sz="quarter" idx="12"/>
          </p:nvPr>
        </p:nvSpPr>
        <p:spPr>
          <a:xfrm>
            <a:off x="8229601" y="4855369"/>
            <a:ext cx="758825" cy="1857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7CA4B-E047-4FB9-9363-0FCF1CB5495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0379100"/>
      </p:ext>
    </p:extLst>
  </p:cSld>
  <p:clrMapOvr>
    <a:masterClrMapping/>
  </p:clrMapOvr>
  <p:transition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gyenes összekötő 3"/>
          <p:cNvSpPr>
            <a:spLocks noChangeShapeType="1"/>
          </p:cNvSpPr>
          <p:nvPr/>
        </p:nvSpPr>
        <p:spPr bwMode="auto">
          <a:xfrm>
            <a:off x="514350" y="258367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1636" tIns="40818" rIns="81636" bIns="40818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Tahoma" pitchFamily="34" charset="0"/>
            </a:endParaRPr>
          </a:p>
        </p:txBody>
      </p:sp>
      <p:sp>
        <p:nvSpPr>
          <p:cNvPr id="6" name="Szöveg helye 5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8458200" cy="914400"/>
          </a:xfrm>
        </p:spPr>
        <p:txBody>
          <a:bodyPr anchor="b"/>
          <a:lstStyle>
            <a:lvl1pPr marL="0" indent="0" algn="r">
              <a:buNone/>
              <a:defRPr sz="18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180475" y="2210314"/>
            <a:ext cx="8686800" cy="888619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5" name="Dátum helye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82C4A-34A9-4019-A192-783D2393C12F}" type="datetimeFigureOut">
              <a:rPr lang="hu-HU"/>
              <a:pPr>
                <a:defRPr/>
              </a:pPr>
              <a:t>2014.11.01.</a:t>
            </a:fld>
            <a:endParaRPr lang="hu-HU"/>
          </a:p>
        </p:txBody>
      </p:sp>
      <p:sp>
        <p:nvSpPr>
          <p:cNvPr id="7" name="Élőláb hely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AE06D-40D0-49D8-A136-A5C2AFEF7ED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2727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ím 1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4191000" cy="3543300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3" name="Tartalom helye 12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343400" cy="3543300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4A98A-4EC5-4903-A115-93B6580EB007}" type="datetimeFigureOut">
              <a:rPr lang="hu-HU"/>
              <a:pPr>
                <a:defRPr/>
              </a:pPr>
              <a:t>2014.11.01.</a:t>
            </a:fld>
            <a:endParaRPr lang="hu-HU" dirty="0"/>
          </a:p>
        </p:txBody>
      </p:sp>
      <p:sp>
        <p:nvSpPr>
          <p:cNvPr id="6" name="Élőláb hely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D809F-ABA3-462B-B96A-FD8319804890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0074112"/>
      </p:ext>
    </p:extLst>
  </p:cSld>
  <p:clrMapOvr>
    <a:masterClrMapping/>
  </p:clrMapOvr>
  <p:transition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4514851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1636" tIns="40818" rIns="81636" bIns="40818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Tahoma" pitchFamily="34" charset="0"/>
            </a:endParaRPr>
          </a:p>
        </p:txBody>
      </p:sp>
      <p:sp>
        <p:nvSpPr>
          <p:cNvPr id="29" name="Cím 28"/>
          <p:cNvSpPr>
            <a:spLocks noGrp="1"/>
          </p:cNvSpPr>
          <p:nvPr>
            <p:ph type="title"/>
          </p:nvPr>
        </p:nvSpPr>
        <p:spPr>
          <a:xfrm>
            <a:off x="304800" y="4057650"/>
            <a:ext cx="8610600" cy="661988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281444" y="500063"/>
            <a:ext cx="4290556" cy="479822"/>
          </a:xfrm>
        </p:spPr>
        <p:txBody>
          <a:bodyPr anchor="ctr"/>
          <a:lstStyle>
            <a:lvl1pPr marL="0" indent="0">
              <a:buNone/>
              <a:defRPr sz="1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800" b="1"/>
            </a:lvl2pPr>
            <a:lvl3pPr>
              <a:buNone/>
              <a:defRPr sz="1600" b="1"/>
            </a:lvl3pPr>
            <a:lvl4pPr>
              <a:buNone/>
              <a:defRPr sz="1400" b="1"/>
            </a:lvl4pPr>
            <a:lvl5pPr>
              <a:buNone/>
              <a:defRPr sz="14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5" name="Szöveg helye 24"/>
          <p:cNvSpPr>
            <a:spLocks noGrp="1"/>
          </p:cNvSpPr>
          <p:nvPr>
            <p:ph type="body" sz="half" idx="3"/>
          </p:nvPr>
        </p:nvSpPr>
        <p:spPr>
          <a:xfrm>
            <a:off x="4645026" y="500063"/>
            <a:ext cx="4292241" cy="479822"/>
          </a:xfrm>
        </p:spPr>
        <p:txBody>
          <a:bodyPr anchor="ctr"/>
          <a:lstStyle>
            <a:lvl1pPr marL="0" indent="0">
              <a:buNone/>
              <a:defRPr sz="1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800" b="1"/>
            </a:lvl2pPr>
            <a:lvl3pPr>
              <a:buNone/>
              <a:defRPr sz="1600" b="1"/>
            </a:lvl3pPr>
            <a:lvl4pPr>
              <a:buNone/>
              <a:defRPr sz="1400" b="1"/>
            </a:lvl4pPr>
            <a:lvl5pPr>
              <a:buNone/>
              <a:defRPr sz="14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281444" y="987028"/>
            <a:ext cx="4290556" cy="295632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28" name="Tartalom helye 27"/>
          <p:cNvSpPr>
            <a:spLocks noGrp="1"/>
          </p:cNvSpPr>
          <p:nvPr>
            <p:ph sz="quarter" idx="4"/>
          </p:nvPr>
        </p:nvSpPr>
        <p:spPr>
          <a:xfrm>
            <a:off x="4648730" y="987028"/>
            <a:ext cx="4288536" cy="295632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8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E45EA-98F4-43D8-BA7B-FFD51E206F5A}" type="datetimeFigureOut">
              <a:rPr lang="hu-HU"/>
              <a:pPr>
                <a:defRPr/>
              </a:pPr>
              <a:t>2014.11.01.</a:t>
            </a:fld>
            <a:endParaRPr lang="hu-HU"/>
          </a:p>
        </p:txBody>
      </p:sp>
      <p:sp>
        <p:nvSpPr>
          <p:cNvPr id="9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229600" y="4857750"/>
            <a:ext cx="762000" cy="1857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04B94-E80B-4F18-BB5D-4F5D5304900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4525614"/>
      </p:ext>
    </p:extLst>
  </p:cSld>
  <p:clrMapOvr>
    <a:masterClrMapping/>
  </p:clrMapOvr>
  <p:transition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ím 2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2C94D-6497-4E2F-9214-AAE1C01CA27B}" type="datetimeFigureOut">
              <a:rPr lang="hu-HU"/>
              <a:pPr>
                <a:defRPr/>
              </a:pPr>
              <a:t>2014.11.01.</a:t>
            </a:fld>
            <a:endParaRPr lang="hu-HU" dirty="0"/>
          </a:p>
        </p:txBody>
      </p:sp>
      <p:sp>
        <p:nvSpPr>
          <p:cNvPr id="4" name="Élőláb hely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F4B6B-B835-49A2-9C00-DFD285FF6F94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34685390"/>
      </p:ext>
    </p:extLst>
  </p:cSld>
  <p:clrMapOvr>
    <a:masterClrMapping/>
  </p:clrMapOvr>
  <p:transition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9463E-61E2-4B40-8D10-0D57B3CD96DD}" type="datetimeFigureOut">
              <a:rPr lang="hu-HU"/>
              <a:pPr>
                <a:defRPr/>
              </a:pPr>
              <a:t>2014.11.01.</a:t>
            </a:fld>
            <a:endParaRPr lang="hu-HU"/>
          </a:p>
        </p:txBody>
      </p:sp>
      <p:sp>
        <p:nvSpPr>
          <p:cNvPr id="3" name="Élőláb hely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CFDC2-481F-45A8-9F4A-AFBAD5E1106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87494526"/>
      </p:ext>
    </p:extLst>
  </p:cSld>
  <p:clrMapOvr>
    <a:masterClrMapping/>
  </p:clrMapOvr>
  <p:transition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enes összekötő 4"/>
          <p:cNvSpPr>
            <a:spLocks noChangeShapeType="1"/>
          </p:cNvSpPr>
          <p:nvPr/>
        </p:nvSpPr>
        <p:spPr bwMode="auto">
          <a:xfrm>
            <a:off x="514350" y="4386838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1636" tIns="40818" rIns="81636" bIns="40818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Tahoma" pitchFamily="34" charset="0"/>
            </a:endParaRPr>
          </a:p>
        </p:txBody>
      </p:sp>
      <p:sp>
        <p:nvSpPr>
          <p:cNvPr id="12" name="Cím 11"/>
          <p:cNvSpPr>
            <a:spLocks noGrp="1"/>
          </p:cNvSpPr>
          <p:nvPr>
            <p:ph type="title"/>
          </p:nvPr>
        </p:nvSpPr>
        <p:spPr>
          <a:xfrm>
            <a:off x="457200" y="4114800"/>
            <a:ext cx="8458200" cy="390525"/>
          </a:xfrm>
        </p:spPr>
        <p:txBody>
          <a:bodyPr/>
          <a:lstStyle>
            <a:lvl1pPr algn="l">
              <a:buNone/>
              <a:defRPr sz="1800" b="1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idx="2"/>
          </p:nvPr>
        </p:nvSpPr>
        <p:spPr>
          <a:xfrm>
            <a:off x="457201" y="457200"/>
            <a:ext cx="3008313" cy="3600450"/>
          </a:xfrm>
        </p:spPr>
        <p:txBody>
          <a:bodyPr/>
          <a:lstStyle>
            <a:lvl1pPr marL="0" indent="0">
              <a:buNone/>
              <a:defRPr sz="1300"/>
            </a:lvl1pPr>
            <a:lvl2pPr>
              <a:buNone/>
              <a:defRPr sz="1100"/>
            </a:lvl2pPr>
            <a:lvl3pPr>
              <a:buNone/>
              <a:defRPr sz="9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575050" y="457200"/>
            <a:ext cx="5340350" cy="3600450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A52C5-F211-4BDE-9733-BAED1A2E11B6}" type="datetimeFigureOut">
              <a:rPr lang="hu-HU"/>
              <a:pPr>
                <a:defRPr/>
              </a:pPr>
              <a:t>2014.11.01.</a:t>
            </a:fld>
            <a:endParaRPr lang="hu-HU"/>
          </a:p>
        </p:txBody>
      </p:sp>
      <p:sp>
        <p:nvSpPr>
          <p:cNvPr id="7" name="Élőláb hely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6E0D0-6894-4D23-AE36-542F17AC3AA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85239219"/>
      </p:ext>
    </p:extLst>
  </p:cSld>
  <p:clrMapOvr>
    <a:masterClrMapping/>
  </p:clrMapOvr>
  <p:transition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ép helye 12"/>
          <p:cNvSpPr>
            <a:spLocks noGrp="1"/>
          </p:cNvSpPr>
          <p:nvPr>
            <p:ph type="pic" idx="1"/>
          </p:nvPr>
        </p:nvSpPr>
        <p:spPr>
          <a:xfrm>
            <a:off x="3505200" y="462476"/>
            <a:ext cx="5029200" cy="274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9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17" name="Cím 16"/>
          <p:cNvSpPr>
            <a:spLocks noGrp="1"/>
          </p:cNvSpPr>
          <p:nvPr>
            <p:ph type="title"/>
          </p:nvPr>
        </p:nvSpPr>
        <p:spPr>
          <a:xfrm>
            <a:off x="381000" y="3745320"/>
            <a:ext cx="5867400" cy="391716"/>
          </a:xfrm>
        </p:spPr>
        <p:txBody>
          <a:bodyPr/>
          <a:lstStyle>
            <a:lvl1pPr algn="l">
              <a:buNone/>
              <a:defRPr sz="1800" b="1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sz="half" idx="2"/>
          </p:nvPr>
        </p:nvSpPr>
        <p:spPr>
          <a:xfrm>
            <a:off x="381000" y="4149913"/>
            <a:ext cx="5867400" cy="576263"/>
          </a:xfrm>
        </p:spPr>
        <p:txBody>
          <a:bodyPr lIns="97963" tIns="0"/>
          <a:lstStyle>
            <a:lvl1pPr marL="0" indent="0">
              <a:buNone/>
              <a:defRPr sz="1300"/>
            </a:lvl1pPr>
            <a:lvl2pPr>
              <a:defRPr sz="11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E744C-F53C-4026-98CC-74FFA1AD4B02}" type="datetimeFigureOut">
              <a:rPr lang="hu-HU"/>
              <a:pPr>
                <a:defRPr/>
              </a:pPr>
              <a:t>2014.11.01.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12033-809B-4A5C-A5CF-C22F7301055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3444231"/>
      </p:ext>
    </p:extLst>
  </p:cSld>
  <p:clrMapOvr>
    <a:masterClrMapping/>
  </p:clrMapOvr>
  <p:transition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63EA4-85CF-49D4-9CEC-865195E37F62}" type="datetimeFigureOut">
              <a:rPr lang="hu-HU"/>
              <a:pPr>
                <a:defRPr/>
              </a:pPr>
              <a:t>2014.11.01.</a:t>
            </a:fld>
            <a:endParaRPr lang="hu-HU" dirty="0"/>
          </a:p>
        </p:txBody>
      </p:sp>
      <p:sp>
        <p:nvSpPr>
          <p:cNvPr id="5" name="Élőláb hely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149A4-392C-41F1-B358-4AB32385DDBE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76334077"/>
      </p:ext>
    </p:extLst>
  </p:cSld>
  <p:clrMapOvr>
    <a:masterClrMapping/>
  </p:clrMapOvr>
  <p:transition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58000" y="411957"/>
            <a:ext cx="1828800" cy="4388644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411957"/>
            <a:ext cx="6248400" cy="438864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11F20-94BE-4CD8-B573-346F95F0DCA4}" type="datetimeFigureOut">
              <a:rPr lang="hu-HU"/>
              <a:pPr>
                <a:defRPr/>
              </a:pPr>
              <a:t>2014.11.01.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2E406-1488-4BD7-92AD-B0E4D100A29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875882"/>
      </p:ext>
    </p:extLst>
  </p:cSld>
  <p:clrMapOvr>
    <a:masterClrMapping/>
  </p:clrMapOvr>
  <p:transition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1636" tIns="40818" rIns="81636" bIns="40818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Tahoma" pitchFamily="34" charset="0"/>
            </a:endParaRPr>
          </a:p>
        </p:txBody>
      </p:sp>
      <p:sp>
        <p:nvSpPr>
          <p:cNvPr id="1029" name="Szöveg helye 7"/>
          <p:cNvSpPr>
            <a:spLocks noGrp="1"/>
          </p:cNvSpPr>
          <p:nvPr>
            <p:ph type="body" idx="1"/>
          </p:nvPr>
        </p:nvSpPr>
        <p:spPr bwMode="auto">
          <a:xfrm>
            <a:off x="304800" y="1165622"/>
            <a:ext cx="86868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6" tIns="40818" rIns="81636" bIns="408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  <a:endParaRPr lang="en-US" altLang="hu-HU" smtClean="0"/>
          </a:p>
        </p:txBody>
      </p:sp>
      <p:sp>
        <p:nvSpPr>
          <p:cNvPr id="11" name="Dátum helye 10"/>
          <p:cNvSpPr>
            <a:spLocks noGrp="1"/>
          </p:cNvSpPr>
          <p:nvPr>
            <p:ph type="dt" sz="half" idx="2"/>
          </p:nvPr>
        </p:nvSpPr>
        <p:spPr>
          <a:xfrm>
            <a:off x="6477000" y="57151"/>
            <a:ext cx="2514600" cy="216694"/>
          </a:xfrm>
          <a:prstGeom prst="rect">
            <a:avLst/>
          </a:prstGeom>
        </p:spPr>
        <p:txBody>
          <a:bodyPr vert="horz" lIns="81636" tIns="40818" rIns="81636" bIns="40818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accent1">
                    <a:shade val="75000"/>
                  </a:schemeClr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3C87DA67-4D4C-472C-B53D-A0A0C09BAFFD}" type="datetimeFigureOut">
              <a:rPr lang="hu-HU"/>
              <a:pPr>
                <a:defRPr/>
              </a:pPr>
              <a:t>2014.11.01.</a:t>
            </a:fld>
            <a:endParaRPr lang="hu-HU" dirty="0"/>
          </a:p>
        </p:txBody>
      </p:sp>
      <p:sp>
        <p:nvSpPr>
          <p:cNvPr id="28" name="Élőláb helye 27"/>
          <p:cNvSpPr>
            <a:spLocks noGrp="1"/>
          </p:cNvSpPr>
          <p:nvPr>
            <p:ph type="ftr" sz="quarter" idx="3"/>
          </p:nvPr>
        </p:nvSpPr>
        <p:spPr>
          <a:xfrm>
            <a:off x="3124200" y="57151"/>
            <a:ext cx="3352800" cy="216694"/>
          </a:xfrm>
          <a:prstGeom prst="rect">
            <a:avLst/>
          </a:prstGeom>
        </p:spPr>
        <p:txBody>
          <a:bodyPr vert="horz" lIns="81636" tIns="40818" rIns="81636" bIns="40818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accent1">
                    <a:shade val="75000"/>
                  </a:schemeClr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>
          <a:xfrm>
            <a:off x="8229600" y="4857751"/>
            <a:ext cx="762000" cy="183356"/>
          </a:xfrm>
          <a:prstGeom prst="rect">
            <a:avLst/>
          </a:prstGeom>
        </p:spPr>
        <p:txBody>
          <a:bodyPr vert="horz" lIns="81636" tIns="40818" rIns="81636" bIns="40818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accent1">
                    <a:shade val="75000"/>
                  </a:schemeClr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BFD0BE18-4343-464C-BC58-B1E08FECFD5D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  <p:sp>
        <p:nvSpPr>
          <p:cNvPr id="10" name="Cím helye 9"/>
          <p:cNvSpPr>
            <a:spLocks noGrp="1"/>
          </p:cNvSpPr>
          <p:nvPr>
            <p:ph type="title"/>
          </p:nvPr>
        </p:nvSpPr>
        <p:spPr>
          <a:xfrm>
            <a:off x="304800" y="342900"/>
            <a:ext cx="8686800" cy="628650"/>
          </a:xfrm>
          <a:prstGeom prst="rect">
            <a:avLst/>
          </a:prstGeom>
        </p:spPr>
        <p:txBody>
          <a:bodyPr vert="horz" lIns="81636" tIns="40818" rIns="81636" bIns="40818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1636" tIns="40818" rIns="81636" bIns="40818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Tahoma" pitchFamily="34" charset="0"/>
            </a:endParaRPr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514350" y="79349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1636" tIns="40818" rIns="81636" bIns="40818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3" r:id="rId4"/>
    <p:sldLayoutId id="2147483829" r:id="rId5"/>
    <p:sldLayoutId id="2147483824" r:id="rId6"/>
    <p:sldLayoutId id="2147483830" r:id="rId7"/>
    <p:sldLayoutId id="2147483831" r:id="rId8"/>
    <p:sldLayoutId id="2147483832" r:id="rId9"/>
    <p:sldLayoutId id="2147483825" r:id="rId10"/>
    <p:sldLayoutId id="2147483833" r:id="rId11"/>
  </p:sldLayoutIdLst>
  <p:transition>
    <p:circl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pitchFamily="34" charset="0"/>
        </a:defRPr>
      </a:lvl5pPr>
      <a:lvl6pPr marL="40817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pitchFamily="34" charset="0"/>
        </a:defRPr>
      </a:lvl6pPr>
      <a:lvl7pPr marL="816358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pitchFamily="34" charset="0"/>
        </a:defRPr>
      </a:lvl7pPr>
      <a:lvl8pPr marL="122453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pitchFamily="34" charset="0"/>
        </a:defRPr>
      </a:lvl8pPr>
      <a:lvl9pPr marL="163271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pitchFamily="34" charset="0"/>
        </a:defRPr>
      </a:lvl9pPr>
    </p:titleStyle>
    <p:bodyStyle>
      <a:lvl1pPr marL="306134" indent="-30613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2900" kern="1200">
          <a:solidFill>
            <a:schemeClr val="tx2"/>
          </a:solidFill>
          <a:latin typeface="Tahoma" pitchFamily="34" charset="0"/>
          <a:ea typeface="+mn-ea"/>
          <a:cs typeface="+mn-cs"/>
        </a:defRPr>
      </a:lvl1pPr>
      <a:lvl2pPr marL="663291" indent="-255112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500" kern="1200">
          <a:solidFill>
            <a:schemeClr val="tx2"/>
          </a:solidFill>
          <a:latin typeface="Tahoma" pitchFamily="34" charset="0"/>
          <a:ea typeface="+mn-ea"/>
          <a:cs typeface="+mn-cs"/>
        </a:defRPr>
      </a:lvl2pPr>
      <a:lvl3pPr marL="1020448" indent="-20409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200" kern="1200">
          <a:solidFill>
            <a:schemeClr val="tx2"/>
          </a:solidFill>
          <a:latin typeface="Tahoma" pitchFamily="34" charset="0"/>
          <a:ea typeface="+mn-ea"/>
          <a:cs typeface="+mn-cs"/>
        </a:defRPr>
      </a:lvl3pPr>
      <a:lvl4pPr marL="1428627" indent="-20409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1800" kern="1200">
          <a:solidFill>
            <a:schemeClr val="tx2"/>
          </a:solidFill>
          <a:latin typeface="Tahoma" pitchFamily="34" charset="0"/>
          <a:ea typeface="+mn-ea"/>
          <a:cs typeface="+mn-cs"/>
        </a:defRPr>
      </a:lvl4pPr>
      <a:lvl5pPr marL="1836806" indent="-20409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1800" kern="1200">
          <a:solidFill>
            <a:schemeClr val="tx2"/>
          </a:solidFill>
          <a:latin typeface="Tahoma" pitchFamily="34" charset="0"/>
          <a:ea typeface="+mn-ea"/>
          <a:cs typeface="+mn-cs"/>
        </a:defRPr>
      </a:lvl5pPr>
      <a:lvl6pPr marL="2244985" indent="-20409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653164" indent="-20409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061343" indent="-20409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469522" indent="-20409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3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081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8163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22453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6327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44907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8572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26543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jpeg"/><Relationship Id="rId18" Type="http://schemas.openxmlformats.org/officeDocument/2006/relationships/image" Target="../media/image42.jpeg"/><Relationship Id="rId3" Type="http://schemas.openxmlformats.org/officeDocument/2006/relationships/image" Target="../media/image27.png"/><Relationship Id="rId21" Type="http://schemas.openxmlformats.org/officeDocument/2006/relationships/image" Target="../media/image45.jpeg"/><Relationship Id="rId7" Type="http://schemas.openxmlformats.org/officeDocument/2006/relationships/image" Target="../media/image31.png"/><Relationship Id="rId12" Type="http://schemas.openxmlformats.org/officeDocument/2006/relationships/image" Target="../media/image36.jpeg"/><Relationship Id="rId17" Type="http://schemas.openxmlformats.org/officeDocument/2006/relationships/image" Target="../media/image41.jpeg"/><Relationship Id="rId2" Type="http://schemas.openxmlformats.org/officeDocument/2006/relationships/image" Target="../media/image26.png"/><Relationship Id="rId16" Type="http://schemas.openxmlformats.org/officeDocument/2006/relationships/image" Target="../media/image40.jpeg"/><Relationship Id="rId20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jpeg"/><Relationship Id="rId5" Type="http://schemas.openxmlformats.org/officeDocument/2006/relationships/image" Target="../media/image29.png"/><Relationship Id="rId15" Type="http://schemas.openxmlformats.org/officeDocument/2006/relationships/image" Target="../media/image39.jpeg"/><Relationship Id="rId10" Type="http://schemas.openxmlformats.org/officeDocument/2006/relationships/image" Target="../media/image34.png"/><Relationship Id="rId19" Type="http://schemas.openxmlformats.org/officeDocument/2006/relationships/image" Target="../media/image43.jpe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jpeg"/><Relationship Id="rId22" Type="http://schemas.openxmlformats.org/officeDocument/2006/relationships/image" Target="../media/image4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image" Target="../media/image58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12" Type="http://schemas.openxmlformats.org/officeDocument/2006/relationships/image" Target="../media/image57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gif"/><Relationship Id="rId11" Type="http://schemas.openxmlformats.org/officeDocument/2006/relationships/image" Target="../media/image56.jpeg"/><Relationship Id="rId5" Type="http://schemas.openxmlformats.org/officeDocument/2006/relationships/image" Target="../media/image50.jpeg"/><Relationship Id="rId15" Type="http://schemas.openxmlformats.org/officeDocument/2006/relationships/image" Target="../media/image6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belt-vb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09" y="164034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Kép 2" descr="blouse-vb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959" y="164034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Kép 3" descr="button-vb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141" y="164034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 descr="coat-vb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041" y="164034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Kép 5" descr="collar-vb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09" y="1641921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Kép 6" descr="dress-vb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833" y="1641921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Kép 8" descr="earrings-vb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281" y="1641921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zövegdoboz 9"/>
          <p:cNvSpPr txBox="1">
            <a:spLocks noChangeArrowheads="1"/>
          </p:cNvSpPr>
          <p:nvPr/>
        </p:nvSpPr>
        <p:spPr bwMode="auto">
          <a:xfrm>
            <a:off x="202609" y="987576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r Gürtel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öv</a:t>
            </a:r>
          </a:p>
        </p:txBody>
      </p:sp>
      <p:sp>
        <p:nvSpPr>
          <p:cNvPr id="11" name="Szövegdoboz 10"/>
          <p:cNvSpPr txBox="1">
            <a:spLocks noChangeArrowheads="1"/>
          </p:cNvSpPr>
          <p:nvPr/>
        </p:nvSpPr>
        <p:spPr bwMode="auto">
          <a:xfrm>
            <a:off x="1478959" y="987576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s Hemd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ing</a:t>
            </a:r>
          </a:p>
        </p:txBody>
      </p:sp>
      <p:sp>
        <p:nvSpPr>
          <p:cNvPr id="12" name="Szövegdoboz 11"/>
          <p:cNvSpPr txBox="1">
            <a:spLocks noChangeArrowheads="1"/>
          </p:cNvSpPr>
          <p:nvPr/>
        </p:nvSpPr>
        <p:spPr bwMode="auto">
          <a:xfrm>
            <a:off x="2802141" y="987576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r Knopf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gomb</a:t>
            </a:r>
          </a:p>
        </p:txBody>
      </p:sp>
      <p:sp>
        <p:nvSpPr>
          <p:cNvPr id="13" name="Szövegdoboz 12"/>
          <p:cNvSpPr txBox="1">
            <a:spLocks noChangeArrowheads="1"/>
          </p:cNvSpPr>
          <p:nvPr/>
        </p:nvSpPr>
        <p:spPr bwMode="auto">
          <a:xfrm>
            <a:off x="4091041" y="987576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</a:rPr>
              <a:t>r </a:t>
            </a:r>
            <a:r>
              <a:rPr lang="hu-HU" altLang="hu-HU" sz="1400" dirty="0" err="1">
                <a:latin typeface="Calibri" panose="020F0502020204030204" pitchFamily="34" charset="0"/>
              </a:rPr>
              <a:t>Mantel</a:t>
            </a:r>
            <a:endParaRPr lang="hu-HU" altLang="hu-HU" sz="1400" dirty="0">
              <a:latin typeface="Calibri" panose="020F0502020204030204" pitchFamily="34" charset="0"/>
            </a:endParaRPr>
          </a:p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</a:rPr>
              <a:t>kabát</a:t>
            </a:r>
          </a:p>
        </p:txBody>
      </p:sp>
      <p:sp>
        <p:nvSpPr>
          <p:cNvPr id="14" name="Szövegdoboz 13"/>
          <p:cNvSpPr txBox="1">
            <a:spLocks noChangeArrowheads="1"/>
          </p:cNvSpPr>
          <p:nvPr/>
        </p:nvSpPr>
        <p:spPr bwMode="auto">
          <a:xfrm>
            <a:off x="202609" y="2499744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r Kragen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gallér</a:t>
            </a:r>
          </a:p>
        </p:txBody>
      </p:sp>
      <p:sp>
        <p:nvSpPr>
          <p:cNvPr id="15" name="Szövegdoboz 14"/>
          <p:cNvSpPr txBox="1">
            <a:spLocks noChangeArrowheads="1"/>
          </p:cNvSpPr>
          <p:nvPr/>
        </p:nvSpPr>
        <p:spPr bwMode="auto">
          <a:xfrm>
            <a:off x="1099548" y="2499744"/>
            <a:ext cx="1819275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s Damenkleid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női ruha</a:t>
            </a:r>
          </a:p>
        </p:txBody>
      </p:sp>
      <p:pic>
        <p:nvPicPr>
          <p:cNvPr id="16" name="Kép 15" descr="zipper-vb.gi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057" y="1641921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zövegdoboz 16"/>
          <p:cNvSpPr txBox="1">
            <a:spLocks noChangeArrowheads="1"/>
          </p:cNvSpPr>
          <p:nvPr/>
        </p:nvSpPr>
        <p:spPr bwMode="auto">
          <a:xfrm>
            <a:off x="2339752" y="2499744"/>
            <a:ext cx="1785937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</a:rPr>
              <a:t>r </a:t>
            </a:r>
            <a:r>
              <a:rPr lang="hu-HU" altLang="hu-HU" sz="1400" dirty="0" err="1" smtClean="0">
                <a:latin typeface="Calibri" panose="020F0502020204030204" pitchFamily="34" charset="0"/>
              </a:rPr>
              <a:t>Reißverschluss</a:t>
            </a:r>
            <a:endParaRPr lang="hu-HU" altLang="hu-HU" sz="1400" dirty="0">
              <a:latin typeface="Calibri" panose="020F0502020204030204" pitchFamily="34" charset="0"/>
            </a:endParaRPr>
          </a:p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</a:rPr>
              <a:t>zipzár</a:t>
            </a:r>
          </a:p>
        </p:txBody>
      </p:sp>
      <p:sp>
        <p:nvSpPr>
          <p:cNvPr id="18" name="Szövegdoboz 17"/>
          <p:cNvSpPr txBox="1">
            <a:spLocks noChangeArrowheads="1"/>
          </p:cNvSpPr>
          <p:nvPr/>
        </p:nvSpPr>
        <p:spPr bwMode="auto">
          <a:xfrm>
            <a:off x="3968805" y="2499744"/>
            <a:ext cx="1285875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r Ohrring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fülbevaló</a:t>
            </a:r>
          </a:p>
        </p:txBody>
      </p:sp>
      <p:pic>
        <p:nvPicPr>
          <p:cNvPr id="19" name="Kép 18" descr="pocket-vb.gi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591" y="164034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Kép 20" descr="glasses-vb.gi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817" y="164034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Kép 21" descr="handbag-vb.gi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811" y="164034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Kép 22" descr="hat-wb.gi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505" y="1641921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Kép 23" descr="jeanjacket-wb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729" y="1641921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Kép 24" descr="jeans-wb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3" y="1641921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Kép 25" descr="necklace-vb.gif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09" y="3232920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Szövegdoboz 26"/>
          <p:cNvSpPr txBox="1">
            <a:spLocks noChangeArrowheads="1"/>
          </p:cNvSpPr>
          <p:nvPr/>
        </p:nvSpPr>
        <p:spPr bwMode="auto">
          <a:xfrm>
            <a:off x="5303591" y="987576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e Tasche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zseb</a:t>
            </a:r>
          </a:p>
        </p:txBody>
      </p:sp>
      <p:sp>
        <p:nvSpPr>
          <p:cNvPr id="29" name="Szövegdoboz 28"/>
          <p:cNvSpPr txBox="1">
            <a:spLocks noChangeArrowheads="1"/>
          </p:cNvSpPr>
          <p:nvPr/>
        </p:nvSpPr>
        <p:spPr bwMode="auto">
          <a:xfrm>
            <a:off x="6467305" y="987576"/>
            <a:ext cx="114300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e Brille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szemüveg</a:t>
            </a:r>
          </a:p>
        </p:txBody>
      </p:sp>
      <p:sp>
        <p:nvSpPr>
          <p:cNvPr id="30" name="Szövegdoboz 29"/>
          <p:cNvSpPr txBox="1">
            <a:spLocks noChangeArrowheads="1"/>
          </p:cNvSpPr>
          <p:nvPr/>
        </p:nvSpPr>
        <p:spPr bwMode="auto">
          <a:xfrm>
            <a:off x="7723811" y="987576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e Tasche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táska</a:t>
            </a:r>
          </a:p>
        </p:txBody>
      </p:sp>
      <p:sp>
        <p:nvSpPr>
          <p:cNvPr id="31" name="Szövegdoboz 30"/>
          <p:cNvSpPr txBox="1">
            <a:spLocks noChangeArrowheads="1"/>
          </p:cNvSpPr>
          <p:nvPr/>
        </p:nvSpPr>
        <p:spPr bwMode="auto">
          <a:xfrm>
            <a:off x="5303591" y="2499744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r Hut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kalap</a:t>
            </a:r>
          </a:p>
        </p:txBody>
      </p:sp>
      <p:sp>
        <p:nvSpPr>
          <p:cNvPr id="32" name="Szövegdoboz 31"/>
          <p:cNvSpPr txBox="1">
            <a:spLocks noChangeArrowheads="1"/>
          </p:cNvSpPr>
          <p:nvPr/>
        </p:nvSpPr>
        <p:spPr bwMode="auto">
          <a:xfrm>
            <a:off x="6177562" y="2499744"/>
            <a:ext cx="1571625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r Jeansmantel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</a:rPr>
              <a:t>farmerkabát</a:t>
            </a:r>
          </a:p>
        </p:txBody>
      </p:sp>
      <p:sp>
        <p:nvSpPr>
          <p:cNvPr id="33" name="Szövegdoboz 32"/>
          <p:cNvSpPr txBox="1">
            <a:spLocks noChangeArrowheads="1"/>
          </p:cNvSpPr>
          <p:nvPr/>
        </p:nvSpPr>
        <p:spPr bwMode="auto">
          <a:xfrm>
            <a:off x="7403409" y="2499744"/>
            <a:ext cx="1571625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e </a:t>
            </a:r>
            <a:r>
              <a:rPr lang="hu-HU" altLang="hu-HU" sz="1400" dirty="0" err="1" smtClean="0">
                <a:latin typeface="Calibri" panose="020F0502020204030204" pitchFamily="34" charset="0"/>
                <a:cs typeface="Tahoma" pitchFamily="34" charset="0"/>
              </a:rPr>
              <a:t>Jeans</a:t>
            </a:r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 (Pl.)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farmernadrág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</p:txBody>
      </p:sp>
      <p:sp>
        <p:nvSpPr>
          <p:cNvPr id="34" name="Szövegdoboz 33"/>
          <p:cNvSpPr txBox="1">
            <a:spLocks noChangeArrowheads="1"/>
          </p:cNvSpPr>
          <p:nvPr/>
        </p:nvSpPr>
        <p:spPr bwMode="auto">
          <a:xfrm>
            <a:off x="80373" y="4106057"/>
            <a:ext cx="1285875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e </a:t>
            </a:r>
            <a:r>
              <a:rPr lang="hu-HU" altLang="hu-HU" sz="1400" dirty="0" err="1">
                <a:latin typeface="Calibri" panose="020F0502020204030204" pitchFamily="34" charset="0"/>
                <a:cs typeface="Tahoma" pitchFamily="34" charset="0"/>
              </a:rPr>
              <a:t>Halskette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nyaklánc</a:t>
            </a:r>
          </a:p>
        </p:txBody>
      </p:sp>
      <p:pic>
        <p:nvPicPr>
          <p:cNvPr id="35" name="Kép 34" descr="shoes-vb.gif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349" y="3232920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Kép 35" descr="shorts-vb.gif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664" y="3232920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Kép 36" descr="skirt-vb.gif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979" y="3232920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Kép 37" descr="socks-vb.gif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294" y="3232920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Szövegdoboz 38"/>
          <p:cNvSpPr txBox="1">
            <a:spLocks noChangeArrowheads="1"/>
          </p:cNvSpPr>
          <p:nvPr/>
        </p:nvSpPr>
        <p:spPr bwMode="auto">
          <a:xfrm>
            <a:off x="1535509" y="4106057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e </a:t>
            </a:r>
            <a:r>
              <a:rPr lang="hu-HU" altLang="hu-HU" sz="1400" dirty="0" err="1" smtClean="0">
                <a:latin typeface="Calibri" panose="020F0502020204030204" pitchFamily="34" charset="0"/>
                <a:cs typeface="Tahoma" pitchFamily="34" charset="0"/>
              </a:rPr>
              <a:t>Socke</a:t>
            </a:r>
            <a:endParaRPr lang="hu-HU" altLang="hu-HU" sz="1400" dirty="0" smtClean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zokni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</p:txBody>
      </p:sp>
      <p:sp>
        <p:nvSpPr>
          <p:cNvPr id="40" name="Szövegdoboz 39"/>
          <p:cNvSpPr txBox="1">
            <a:spLocks noChangeArrowheads="1"/>
          </p:cNvSpPr>
          <p:nvPr/>
        </p:nvSpPr>
        <p:spPr bwMode="auto">
          <a:xfrm>
            <a:off x="2843808" y="4106057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r Rock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szoknya</a:t>
            </a:r>
          </a:p>
        </p:txBody>
      </p:sp>
      <p:sp>
        <p:nvSpPr>
          <p:cNvPr id="41" name="Szövegdoboz 40"/>
          <p:cNvSpPr txBox="1">
            <a:spLocks noChangeArrowheads="1"/>
          </p:cNvSpPr>
          <p:nvPr/>
        </p:nvSpPr>
        <p:spPr bwMode="auto">
          <a:xfrm>
            <a:off x="3779912" y="4106057"/>
            <a:ext cx="1643062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e </a:t>
            </a:r>
            <a:r>
              <a:rPr lang="hu-HU" altLang="hu-HU" sz="1400" dirty="0" err="1" smtClean="0">
                <a:latin typeface="Calibri" panose="020F0502020204030204" pitchFamily="34" charset="0"/>
                <a:cs typeface="Tahoma" pitchFamily="34" charset="0"/>
              </a:rPr>
              <a:t>Shorts</a:t>
            </a:r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 (Pl.)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rövid </a:t>
            </a:r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nadrág</a:t>
            </a:r>
          </a:p>
        </p:txBody>
      </p:sp>
      <p:sp>
        <p:nvSpPr>
          <p:cNvPr id="42" name="Szövegdoboz 12"/>
          <p:cNvSpPr txBox="1">
            <a:spLocks noChangeArrowheads="1"/>
          </p:cNvSpPr>
          <p:nvPr/>
        </p:nvSpPr>
        <p:spPr bwMode="auto">
          <a:xfrm>
            <a:off x="5292080" y="4183001"/>
            <a:ext cx="1143000" cy="297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hu-HU" altLang="hu-HU" sz="1400">
              <a:latin typeface="Calibri" panose="020F0502020204030204" pitchFamily="34" charset="0"/>
            </a:endParaRPr>
          </a:p>
        </p:txBody>
      </p:sp>
      <p:sp>
        <p:nvSpPr>
          <p:cNvPr id="43" name="Szövegdoboz 42"/>
          <p:cNvSpPr txBox="1">
            <a:spLocks noChangeArrowheads="1"/>
          </p:cNvSpPr>
          <p:nvPr/>
        </p:nvSpPr>
        <p:spPr bwMode="auto">
          <a:xfrm>
            <a:off x="5342880" y="4106057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e </a:t>
            </a:r>
            <a:r>
              <a:rPr lang="hu-HU" altLang="hu-HU" sz="1400" dirty="0" err="1">
                <a:latin typeface="Calibri" panose="020F0502020204030204" pitchFamily="34" charset="0"/>
                <a:cs typeface="Tahoma" pitchFamily="34" charset="0"/>
              </a:rPr>
              <a:t>Schuhe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cipő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</p:txBody>
      </p:sp>
      <p:pic>
        <p:nvPicPr>
          <p:cNvPr id="44" name="Kép 43" descr="scarf-vb.gif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722" y="3232920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Kép 44" descr="shirt-vb.gif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034" y="3232920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Szövegdoboz 45"/>
          <p:cNvSpPr txBox="1">
            <a:spLocks noChangeArrowheads="1"/>
          </p:cNvSpPr>
          <p:nvPr/>
        </p:nvSpPr>
        <p:spPr bwMode="auto">
          <a:xfrm>
            <a:off x="6548561" y="4106057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s T-Shirt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póló</a:t>
            </a:r>
          </a:p>
        </p:txBody>
      </p:sp>
      <p:sp>
        <p:nvSpPr>
          <p:cNvPr id="47" name="Szövegdoboz 46"/>
          <p:cNvSpPr txBox="1">
            <a:spLocks noChangeArrowheads="1"/>
          </p:cNvSpPr>
          <p:nvPr/>
        </p:nvSpPr>
        <p:spPr bwMode="auto">
          <a:xfrm>
            <a:off x="7772722" y="4106057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r Schal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sál</a:t>
            </a:r>
          </a:p>
        </p:txBody>
      </p:sp>
      <p:sp>
        <p:nvSpPr>
          <p:cNvPr id="48" name="Szövegdoboz 47"/>
          <p:cNvSpPr txBox="1"/>
          <p:nvPr/>
        </p:nvSpPr>
        <p:spPr>
          <a:xfrm>
            <a:off x="4860032" y="4687233"/>
            <a:ext cx="4168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cap="small" dirty="0" err="1" smtClean="0"/>
              <a:t>Kleidungsstücke</a:t>
            </a:r>
            <a:r>
              <a:rPr lang="hu-HU" cap="small" dirty="0" smtClean="0"/>
              <a:t> und </a:t>
            </a:r>
            <a:r>
              <a:rPr lang="hu-HU" cap="small" dirty="0" err="1" smtClean="0"/>
              <a:t>Accessoires</a:t>
            </a:r>
            <a:r>
              <a:rPr lang="hu-HU" cap="small" dirty="0" smtClean="0"/>
              <a:t> 1.</a:t>
            </a:r>
            <a:endParaRPr lang="hu-H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39" grpId="0"/>
      <p:bldP spid="40" grpId="0"/>
      <p:bldP spid="41" grpId="0"/>
      <p:bldP spid="43" grpId="0"/>
      <p:bldP spid="46" grpId="0"/>
      <p:bldP spid="4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Kép 17" descr="suit-vb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026" y="195486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Kép 18" descr="ring-vb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zövegdoboz 19"/>
          <p:cNvSpPr txBox="1">
            <a:spLocks noChangeArrowheads="1"/>
          </p:cNvSpPr>
          <p:nvPr/>
        </p:nvSpPr>
        <p:spPr bwMode="auto">
          <a:xfrm>
            <a:off x="251520" y="1059582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r Ring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gyűrű</a:t>
            </a:r>
          </a:p>
        </p:txBody>
      </p:sp>
      <p:sp>
        <p:nvSpPr>
          <p:cNvPr id="21" name="Szövegdoboz 17"/>
          <p:cNvSpPr txBox="1">
            <a:spLocks noChangeArrowheads="1"/>
          </p:cNvSpPr>
          <p:nvPr/>
        </p:nvSpPr>
        <p:spPr bwMode="auto">
          <a:xfrm>
            <a:off x="1475656" y="1136526"/>
            <a:ext cx="1047750" cy="297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hu-HU" altLang="hu-HU" sz="1400">
              <a:latin typeface="Calibri" panose="020F0502020204030204" pitchFamily="34" charset="0"/>
            </a:endParaRPr>
          </a:p>
        </p:txBody>
      </p:sp>
      <p:sp>
        <p:nvSpPr>
          <p:cNvPr id="22" name="Szövegdoboz 21"/>
          <p:cNvSpPr txBox="1">
            <a:spLocks noChangeArrowheads="1"/>
          </p:cNvSpPr>
          <p:nvPr/>
        </p:nvSpPr>
        <p:spPr bwMode="auto">
          <a:xfrm>
            <a:off x="1475656" y="1059582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r Anzug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öltöny</a:t>
            </a:r>
          </a:p>
        </p:txBody>
      </p:sp>
      <p:pic>
        <p:nvPicPr>
          <p:cNvPr id="23" name="Kép 22" descr="sunglasses-vb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039" y="1779662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Kép 23" descr="tie-wb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456" y="1779662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Kép 24" descr="trainers-vb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73" y="1779662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Kép 25" descr="trousers-vb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050" y="195486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Kép 26" descr="undershirt-vb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544" y="195486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Kép 27" descr="watch-vb.gi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038" y="195486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Kép 28" descr="wintercoat-vb.gi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532" y="195486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Szövegdoboz 29"/>
          <p:cNvSpPr txBox="1">
            <a:spLocks noChangeArrowheads="1"/>
          </p:cNvSpPr>
          <p:nvPr/>
        </p:nvSpPr>
        <p:spPr bwMode="auto">
          <a:xfrm>
            <a:off x="2509837" y="1059582"/>
            <a:ext cx="1428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r Wintermatel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téli kabát</a:t>
            </a:r>
          </a:p>
        </p:txBody>
      </p:sp>
      <p:sp>
        <p:nvSpPr>
          <p:cNvPr id="31" name="Szövegdoboz 30"/>
          <p:cNvSpPr txBox="1">
            <a:spLocks noChangeArrowheads="1"/>
          </p:cNvSpPr>
          <p:nvPr/>
        </p:nvSpPr>
        <p:spPr bwMode="auto">
          <a:xfrm>
            <a:off x="3995936" y="1059582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e Uhr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óra</a:t>
            </a:r>
          </a:p>
        </p:txBody>
      </p:sp>
      <p:sp>
        <p:nvSpPr>
          <p:cNvPr id="32" name="Szövegdoboz 31"/>
          <p:cNvSpPr txBox="1">
            <a:spLocks noChangeArrowheads="1"/>
          </p:cNvSpPr>
          <p:nvPr/>
        </p:nvSpPr>
        <p:spPr bwMode="auto">
          <a:xfrm>
            <a:off x="5220072" y="1059582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r/s Trikot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trikó</a:t>
            </a:r>
          </a:p>
        </p:txBody>
      </p:sp>
      <p:sp>
        <p:nvSpPr>
          <p:cNvPr id="33" name="Szövegdoboz 32"/>
          <p:cNvSpPr txBox="1">
            <a:spLocks noChangeArrowheads="1"/>
          </p:cNvSpPr>
          <p:nvPr/>
        </p:nvSpPr>
        <p:spPr bwMode="auto">
          <a:xfrm>
            <a:off x="6516216" y="1059582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e Hose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nadrág</a:t>
            </a:r>
          </a:p>
        </p:txBody>
      </p:sp>
      <p:sp>
        <p:nvSpPr>
          <p:cNvPr id="34" name="Szövegdoboz 33"/>
          <p:cNvSpPr txBox="1">
            <a:spLocks noChangeArrowheads="1"/>
          </p:cNvSpPr>
          <p:nvPr/>
        </p:nvSpPr>
        <p:spPr bwMode="auto">
          <a:xfrm>
            <a:off x="-26813" y="2648641"/>
            <a:ext cx="1571625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e </a:t>
            </a:r>
            <a:r>
              <a:rPr lang="hu-HU" altLang="hu-HU" sz="1400" dirty="0" err="1" smtClean="0">
                <a:latin typeface="Calibri" panose="020F0502020204030204" pitchFamily="34" charset="0"/>
                <a:cs typeface="Tahoma" pitchFamily="34" charset="0"/>
              </a:rPr>
              <a:t>Sportschuhe</a:t>
            </a:r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 (Pl.)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sportcipő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</p:txBody>
      </p:sp>
      <p:sp>
        <p:nvSpPr>
          <p:cNvPr id="35" name="Szövegdoboz 34"/>
          <p:cNvSpPr txBox="1">
            <a:spLocks noChangeArrowheads="1"/>
          </p:cNvSpPr>
          <p:nvPr/>
        </p:nvSpPr>
        <p:spPr bwMode="auto">
          <a:xfrm>
            <a:off x="1413347" y="2648641"/>
            <a:ext cx="1214437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e Krawatte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nyakkendő</a:t>
            </a:r>
          </a:p>
        </p:txBody>
      </p:sp>
      <p:sp>
        <p:nvSpPr>
          <p:cNvPr id="36" name="Szövegdoboz 35"/>
          <p:cNvSpPr txBox="1">
            <a:spLocks noChangeArrowheads="1"/>
          </p:cNvSpPr>
          <p:nvPr/>
        </p:nvSpPr>
        <p:spPr bwMode="auto">
          <a:xfrm>
            <a:off x="2483768" y="2648641"/>
            <a:ext cx="171450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e Sonnenbrille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napszemüveg</a:t>
            </a:r>
          </a:p>
        </p:txBody>
      </p:sp>
      <p:pic>
        <p:nvPicPr>
          <p:cNvPr id="37" name="Kép 36" descr="pullover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557" y="195486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Szövegdoboz 37"/>
          <p:cNvSpPr txBox="1">
            <a:spLocks noChangeArrowheads="1"/>
          </p:cNvSpPr>
          <p:nvPr/>
        </p:nvSpPr>
        <p:spPr bwMode="auto">
          <a:xfrm>
            <a:off x="7916557" y="1059582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r Pullover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pulóver</a:t>
            </a:r>
          </a:p>
        </p:txBody>
      </p:sp>
      <p:pic>
        <p:nvPicPr>
          <p:cNvPr id="39" name="Kép 1" descr="bluse2.jp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723" y="3363838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Kép 2" descr="boxershorts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454" y="3363838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Kép 3" descr="gummistiefel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185" y="3363838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Kép 4" descr="handschuhe.jp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16" y="3363838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Kép 5" descr="mütze.jp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779662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Kép 6" descr="pantoffel.jpg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786" y="1779662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Kép 7" descr="pumps.jp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203" y="1779662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Kép 8" descr="pyjama2.jp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621" y="1779662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Szövegdoboz 46"/>
          <p:cNvSpPr txBox="1">
            <a:spLocks noChangeArrowheads="1"/>
          </p:cNvSpPr>
          <p:nvPr/>
        </p:nvSpPr>
        <p:spPr bwMode="auto">
          <a:xfrm>
            <a:off x="4129088" y="2648641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r/s </a:t>
            </a:r>
            <a:r>
              <a:rPr lang="hu-HU" altLang="hu-HU" sz="1400" dirty="0" err="1">
                <a:latin typeface="Calibri" panose="020F0502020204030204" pitchFamily="34" charset="0"/>
                <a:cs typeface="Tahoma" pitchFamily="34" charset="0"/>
              </a:rPr>
              <a:t>Pyjama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pizsama</a:t>
            </a:r>
          </a:p>
        </p:txBody>
      </p:sp>
      <p:sp>
        <p:nvSpPr>
          <p:cNvPr id="48" name="Szövegdoboz 47"/>
          <p:cNvSpPr txBox="1">
            <a:spLocks noChangeArrowheads="1"/>
          </p:cNvSpPr>
          <p:nvPr/>
        </p:nvSpPr>
        <p:spPr bwMode="auto">
          <a:xfrm>
            <a:off x="4932040" y="2648641"/>
            <a:ext cx="1857375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r </a:t>
            </a:r>
            <a:r>
              <a:rPr lang="hu-HU" altLang="hu-HU" sz="1400" dirty="0" err="1">
                <a:latin typeface="Calibri" panose="020F0502020204030204" pitchFamily="34" charset="0"/>
                <a:cs typeface="Tahoma" pitchFamily="34" charset="0"/>
              </a:rPr>
              <a:t>Pumps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magas sarkú cipő</a:t>
            </a:r>
          </a:p>
        </p:txBody>
      </p:sp>
      <p:sp>
        <p:nvSpPr>
          <p:cNvPr id="49" name="Szövegdoboz 48"/>
          <p:cNvSpPr txBox="1">
            <a:spLocks noChangeArrowheads="1"/>
          </p:cNvSpPr>
          <p:nvPr/>
        </p:nvSpPr>
        <p:spPr bwMode="auto">
          <a:xfrm>
            <a:off x="6516216" y="2648641"/>
            <a:ext cx="1214438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r </a:t>
            </a:r>
            <a:r>
              <a:rPr lang="hu-HU" altLang="hu-HU" sz="1400" dirty="0" err="1">
                <a:latin typeface="Calibri" panose="020F0502020204030204" pitchFamily="34" charset="0"/>
                <a:cs typeface="Tahoma" pitchFamily="34" charset="0"/>
              </a:rPr>
              <a:t>Pantoffel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papucs</a:t>
            </a:r>
          </a:p>
        </p:txBody>
      </p:sp>
      <p:sp>
        <p:nvSpPr>
          <p:cNvPr id="50" name="Szövegdoboz 49"/>
          <p:cNvSpPr txBox="1">
            <a:spLocks noChangeArrowheads="1"/>
          </p:cNvSpPr>
          <p:nvPr/>
        </p:nvSpPr>
        <p:spPr bwMode="auto">
          <a:xfrm>
            <a:off x="7844730" y="2648641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e </a:t>
            </a:r>
            <a:r>
              <a:rPr lang="hu-HU" altLang="hu-HU" sz="1400" dirty="0" err="1">
                <a:latin typeface="Calibri" panose="020F0502020204030204" pitchFamily="34" charset="0"/>
                <a:cs typeface="Tahoma" pitchFamily="34" charset="0"/>
              </a:rPr>
              <a:t>Mütze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sapka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</p:txBody>
      </p:sp>
      <p:sp>
        <p:nvSpPr>
          <p:cNvPr id="51" name="Szövegdoboz 50"/>
          <p:cNvSpPr txBox="1">
            <a:spLocks noChangeArrowheads="1"/>
          </p:cNvSpPr>
          <p:nvPr/>
        </p:nvSpPr>
        <p:spPr bwMode="auto">
          <a:xfrm>
            <a:off x="33666" y="4227934"/>
            <a:ext cx="1586006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e </a:t>
            </a:r>
            <a:r>
              <a:rPr lang="hu-HU" altLang="hu-HU" sz="1400" dirty="0" err="1" smtClean="0">
                <a:latin typeface="Calibri" panose="020F0502020204030204" pitchFamily="34" charset="0"/>
                <a:cs typeface="Tahoma" pitchFamily="34" charset="0"/>
              </a:rPr>
              <a:t>Handschuhe</a:t>
            </a:r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 (Pl.)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kesztyű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</p:txBody>
      </p:sp>
      <p:sp>
        <p:nvSpPr>
          <p:cNvPr id="52" name="Szövegdoboz 51"/>
          <p:cNvSpPr txBox="1">
            <a:spLocks noChangeArrowheads="1"/>
          </p:cNvSpPr>
          <p:nvPr/>
        </p:nvSpPr>
        <p:spPr bwMode="auto">
          <a:xfrm>
            <a:off x="1403648" y="4227934"/>
            <a:ext cx="1500187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r </a:t>
            </a:r>
            <a:r>
              <a:rPr lang="hu-HU" altLang="hu-HU" sz="1400" dirty="0" err="1">
                <a:latin typeface="Calibri" panose="020F0502020204030204" pitchFamily="34" charset="0"/>
                <a:cs typeface="Tahoma" pitchFamily="34" charset="0"/>
              </a:rPr>
              <a:t>Gummistiefel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gumicsizma</a:t>
            </a:r>
          </a:p>
        </p:txBody>
      </p:sp>
      <p:sp>
        <p:nvSpPr>
          <p:cNvPr id="53" name="Szövegdoboz 52"/>
          <p:cNvSpPr txBox="1">
            <a:spLocks noChangeArrowheads="1"/>
          </p:cNvSpPr>
          <p:nvPr/>
        </p:nvSpPr>
        <p:spPr bwMode="auto">
          <a:xfrm>
            <a:off x="2699792" y="4227934"/>
            <a:ext cx="1500188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e </a:t>
            </a:r>
            <a:r>
              <a:rPr lang="hu-HU" altLang="hu-HU" sz="1400" dirty="0" err="1" smtClean="0">
                <a:latin typeface="Calibri" panose="020F0502020204030204" pitchFamily="34" charset="0"/>
                <a:cs typeface="Tahoma" pitchFamily="34" charset="0"/>
              </a:rPr>
              <a:t>Boxershorts</a:t>
            </a:r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 (Pl.)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 err="1" smtClean="0">
                <a:latin typeface="Calibri" panose="020F0502020204030204" pitchFamily="34" charset="0"/>
                <a:cs typeface="Tahoma" pitchFamily="34" charset="0"/>
              </a:rPr>
              <a:t>boxeralsó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</p:txBody>
      </p:sp>
      <p:sp>
        <p:nvSpPr>
          <p:cNvPr id="54" name="Szövegdoboz 53"/>
          <p:cNvSpPr txBox="1">
            <a:spLocks noChangeArrowheads="1"/>
          </p:cNvSpPr>
          <p:nvPr/>
        </p:nvSpPr>
        <p:spPr bwMode="auto">
          <a:xfrm>
            <a:off x="4067944" y="4227934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e Bluse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blúz</a:t>
            </a:r>
          </a:p>
        </p:txBody>
      </p:sp>
      <p:pic>
        <p:nvPicPr>
          <p:cNvPr id="56" name="Kép 2" descr="sandale.jpg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261" y="3363838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Kép 3" descr="stiefel.jpg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992" y="3363838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Szövegdoboz 57"/>
          <p:cNvSpPr txBox="1">
            <a:spLocks noChangeArrowheads="1"/>
          </p:cNvSpPr>
          <p:nvPr/>
        </p:nvSpPr>
        <p:spPr bwMode="auto">
          <a:xfrm>
            <a:off x="5364969" y="4227934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r </a:t>
            </a:r>
            <a:r>
              <a:rPr lang="hu-HU" altLang="hu-HU" sz="1400" dirty="0" err="1">
                <a:latin typeface="Calibri" panose="020F0502020204030204" pitchFamily="34" charset="0"/>
                <a:cs typeface="Tahoma" pitchFamily="34" charset="0"/>
              </a:rPr>
              <a:t>Stiefel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csizma</a:t>
            </a:r>
          </a:p>
        </p:txBody>
      </p:sp>
      <p:sp>
        <p:nvSpPr>
          <p:cNvPr id="59" name="Szövegdoboz 58"/>
          <p:cNvSpPr txBox="1">
            <a:spLocks noChangeArrowheads="1"/>
          </p:cNvSpPr>
          <p:nvPr/>
        </p:nvSpPr>
        <p:spPr bwMode="auto">
          <a:xfrm>
            <a:off x="6516216" y="4227934"/>
            <a:ext cx="1214437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e Sandale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szandál</a:t>
            </a:r>
          </a:p>
        </p:txBody>
      </p:sp>
      <p:sp>
        <p:nvSpPr>
          <p:cNvPr id="60" name="Szövegdoboz 59"/>
          <p:cNvSpPr txBox="1">
            <a:spLocks noChangeArrowheads="1"/>
          </p:cNvSpPr>
          <p:nvPr/>
        </p:nvSpPr>
        <p:spPr bwMode="auto">
          <a:xfrm>
            <a:off x="7884368" y="4227934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e </a:t>
            </a:r>
            <a:r>
              <a:rPr lang="hu-HU" altLang="hu-HU" sz="1400" dirty="0" err="1">
                <a:latin typeface="Calibri" panose="020F0502020204030204" pitchFamily="34" charset="0"/>
                <a:cs typeface="Tahoma" pitchFamily="34" charset="0"/>
              </a:rPr>
              <a:t>Weste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mellény</a:t>
            </a:r>
          </a:p>
        </p:txBody>
      </p:sp>
      <p:pic>
        <p:nvPicPr>
          <p:cNvPr id="12306" name="Picture 18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529" y="3363838"/>
            <a:ext cx="785813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Szövegdoboz 61"/>
          <p:cNvSpPr txBox="1"/>
          <p:nvPr/>
        </p:nvSpPr>
        <p:spPr>
          <a:xfrm>
            <a:off x="4860032" y="4687233"/>
            <a:ext cx="4168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cap="small" dirty="0" err="1" smtClean="0"/>
              <a:t>Kleidungsstücke</a:t>
            </a:r>
            <a:r>
              <a:rPr lang="hu-HU" cap="small" dirty="0" smtClean="0"/>
              <a:t> und </a:t>
            </a:r>
            <a:r>
              <a:rPr lang="hu-HU" cap="small" dirty="0" err="1" smtClean="0"/>
              <a:t>Accessoires</a:t>
            </a:r>
            <a:r>
              <a:rPr lang="hu-HU" cap="small" dirty="0" smtClean="0"/>
              <a:t> 2.</a:t>
            </a:r>
            <a:endParaRPr lang="hu-H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8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8" grpId="0"/>
      <p:bldP spid="59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cardiga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0" y="309235"/>
            <a:ext cx="9969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Kép 2" descr="Strumpf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81" r="-851"/>
          <a:stretch>
            <a:fillRect/>
          </a:stretch>
        </p:blipFill>
        <p:spPr bwMode="auto">
          <a:xfrm>
            <a:off x="2757560" y="309235"/>
            <a:ext cx="1087438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zövegdoboz 4"/>
          <p:cNvSpPr txBox="1">
            <a:spLocks noChangeArrowheads="1"/>
          </p:cNvSpPr>
          <p:nvPr/>
        </p:nvSpPr>
        <p:spPr bwMode="auto">
          <a:xfrm>
            <a:off x="34355" y="1257459"/>
            <a:ext cx="1195212" cy="728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r </a:t>
            </a:r>
            <a:r>
              <a:rPr lang="hu-HU" altLang="hu-HU" sz="1400" dirty="0" err="1" smtClean="0">
                <a:latin typeface="Calibri" panose="020F0502020204030204" pitchFamily="34" charset="0"/>
                <a:cs typeface="Tahoma" pitchFamily="34" charset="0"/>
              </a:rPr>
              <a:t>Cardigan</a:t>
            </a:r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 /</a:t>
            </a:r>
          </a:p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e</a:t>
            </a:r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 </a:t>
            </a:r>
            <a:r>
              <a:rPr lang="hu-HU" altLang="hu-HU" sz="1400" dirty="0" err="1" smtClean="0">
                <a:latin typeface="Calibri" panose="020F0502020204030204" pitchFamily="34" charset="0"/>
                <a:cs typeface="Tahoma" pitchFamily="34" charset="0"/>
              </a:rPr>
              <a:t>Strickjacke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kardigán</a:t>
            </a:r>
          </a:p>
        </p:txBody>
      </p:sp>
      <p:sp>
        <p:nvSpPr>
          <p:cNvPr id="6" name="Szövegdoboz 5"/>
          <p:cNvSpPr txBox="1">
            <a:spLocks noChangeArrowheads="1"/>
          </p:cNvSpPr>
          <p:nvPr/>
        </p:nvSpPr>
        <p:spPr bwMode="auto">
          <a:xfrm>
            <a:off x="988145" y="1257459"/>
            <a:ext cx="2071687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r </a:t>
            </a:r>
            <a:r>
              <a:rPr lang="hu-HU" altLang="hu-HU" sz="1400" dirty="0" err="1">
                <a:latin typeface="Calibri" panose="020F0502020204030204" pitchFamily="34" charset="0"/>
                <a:cs typeface="Tahoma" pitchFamily="34" charset="0"/>
              </a:rPr>
              <a:t>Büstenhalter</a:t>
            </a:r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 (</a:t>
            </a:r>
            <a:r>
              <a:rPr lang="hu-HU" altLang="hu-HU" sz="1400" dirty="0" err="1">
                <a:latin typeface="Calibri" panose="020F0502020204030204" pitchFamily="34" charset="0"/>
                <a:cs typeface="Tahoma" pitchFamily="34" charset="0"/>
              </a:rPr>
              <a:t>r</a:t>
            </a:r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 BH)</a:t>
            </a:r>
          </a:p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melltartó</a:t>
            </a:r>
          </a:p>
        </p:txBody>
      </p:sp>
      <p:sp>
        <p:nvSpPr>
          <p:cNvPr id="7" name="Szövegdoboz 6"/>
          <p:cNvSpPr txBox="1">
            <a:spLocks noChangeArrowheads="1"/>
          </p:cNvSpPr>
          <p:nvPr/>
        </p:nvSpPr>
        <p:spPr bwMode="auto">
          <a:xfrm>
            <a:off x="2771800" y="1257459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r </a:t>
            </a:r>
            <a:r>
              <a:rPr lang="hu-HU" altLang="hu-HU" sz="1400" dirty="0" err="1">
                <a:latin typeface="Calibri" panose="020F0502020204030204" pitchFamily="34" charset="0"/>
                <a:cs typeface="Tahoma" pitchFamily="34" charset="0"/>
              </a:rPr>
              <a:t>Strumpf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harisnya</a:t>
            </a:r>
          </a:p>
        </p:txBody>
      </p:sp>
      <p:pic>
        <p:nvPicPr>
          <p:cNvPr id="8" name="Kép 7" descr="titokzokn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9" t="11111" b="4166"/>
          <a:stretch>
            <a:fillRect/>
          </a:stretch>
        </p:blipFill>
        <p:spPr bwMode="auto">
          <a:xfrm>
            <a:off x="4106777" y="2190435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Kép 8" descr="baseballsapka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695" y="2190435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Kép 9" descr="esőkabát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" b="2290"/>
          <a:stretch>
            <a:fillRect/>
          </a:stretch>
        </p:blipFill>
        <p:spPr bwMode="auto">
          <a:xfrm>
            <a:off x="1456388" y="2190435"/>
            <a:ext cx="1069975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Kép 11" descr="strandpapucs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333" y="309235"/>
            <a:ext cx="10985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zövegdoboz 12"/>
          <p:cNvSpPr txBox="1">
            <a:spLocks noChangeArrowheads="1"/>
          </p:cNvSpPr>
          <p:nvPr/>
        </p:nvSpPr>
        <p:spPr bwMode="auto">
          <a:xfrm>
            <a:off x="3779912" y="1257459"/>
            <a:ext cx="171450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e </a:t>
            </a:r>
            <a:r>
              <a:rPr lang="hu-HU" altLang="hu-HU" sz="1400" dirty="0" err="1" smtClean="0">
                <a:latin typeface="Calibri" panose="020F0502020204030204" pitchFamily="34" charset="0"/>
                <a:cs typeface="Tahoma" pitchFamily="34" charset="0"/>
              </a:rPr>
              <a:t>Badeschuhe</a:t>
            </a:r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 (Pl.)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strandpapucs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</p:txBody>
      </p:sp>
      <p:sp>
        <p:nvSpPr>
          <p:cNvPr id="14" name="Szövegdoboz 13"/>
          <p:cNvSpPr txBox="1">
            <a:spLocks noChangeArrowheads="1"/>
          </p:cNvSpPr>
          <p:nvPr/>
        </p:nvSpPr>
        <p:spPr bwMode="auto">
          <a:xfrm>
            <a:off x="-108520" y="3087657"/>
            <a:ext cx="1500188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e Unterhose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alsógatya</a:t>
            </a:r>
          </a:p>
        </p:txBody>
      </p:sp>
      <p:sp>
        <p:nvSpPr>
          <p:cNvPr id="15" name="Szövegdoboz 14"/>
          <p:cNvSpPr txBox="1">
            <a:spLocks noChangeArrowheads="1"/>
          </p:cNvSpPr>
          <p:nvPr/>
        </p:nvSpPr>
        <p:spPr bwMode="auto">
          <a:xfrm>
            <a:off x="1229567" y="3087657"/>
            <a:ext cx="1500188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r Regenmantel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esőkabát</a:t>
            </a:r>
          </a:p>
        </p:txBody>
      </p:sp>
      <p:sp>
        <p:nvSpPr>
          <p:cNvPr id="16" name="Szövegdoboz 15"/>
          <p:cNvSpPr txBox="1">
            <a:spLocks noChangeArrowheads="1"/>
          </p:cNvSpPr>
          <p:nvPr/>
        </p:nvSpPr>
        <p:spPr bwMode="auto">
          <a:xfrm>
            <a:off x="2411760" y="3087657"/>
            <a:ext cx="171450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e </a:t>
            </a:r>
            <a:r>
              <a:rPr lang="hu-HU" altLang="hu-HU" sz="1400" dirty="0" err="1">
                <a:latin typeface="Calibri" panose="020F0502020204030204" pitchFamily="34" charset="0"/>
                <a:cs typeface="Tahoma" pitchFamily="34" charset="0"/>
              </a:rPr>
              <a:t>Baseballkappe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baseballsapka</a:t>
            </a:r>
          </a:p>
        </p:txBody>
      </p:sp>
      <p:pic>
        <p:nvPicPr>
          <p:cNvPr id="18" name="Kép 17" descr="Unterwäsche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9" b="21875"/>
          <a:stretch>
            <a:fillRect/>
          </a:stretch>
        </p:blipFill>
        <p:spPr bwMode="auto">
          <a:xfrm>
            <a:off x="113731" y="2190435"/>
            <a:ext cx="1076325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zövegdoboz 18"/>
          <p:cNvSpPr txBox="1">
            <a:spLocks noChangeArrowheads="1"/>
          </p:cNvSpPr>
          <p:nvPr/>
        </p:nvSpPr>
        <p:spPr bwMode="auto">
          <a:xfrm>
            <a:off x="3722737" y="3087657"/>
            <a:ext cx="1857375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e </a:t>
            </a:r>
            <a:r>
              <a:rPr lang="hu-HU" altLang="hu-HU" sz="1400" dirty="0" err="1" smtClean="0">
                <a:latin typeface="Calibri" panose="020F0502020204030204" pitchFamily="34" charset="0"/>
                <a:cs typeface="Tahoma" pitchFamily="34" charset="0"/>
              </a:rPr>
              <a:t>Sneaker-Socke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titokzokni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</p:txBody>
      </p:sp>
      <p:pic>
        <p:nvPicPr>
          <p:cNvPr id="20" name="Kép 4" descr="overall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304" y="2190435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Kép 5" descr="bademantel2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218" y="309235"/>
            <a:ext cx="1047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Kép 21" descr="schürze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03" y="309235"/>
            <a:ext cx="1174750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Kép 22" descr="Bodysuit.jp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9" r="1315" b="4675"/>
          <a:stretch>
            <a:fillRect/>
          </a:stretch>
        </p:blipFill>
        <p:spPr bwMode="auto">
          <a:xfrm>
            <a:off x="7991386" y="309235"/>
            <a:ext cx="906463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Kép 23" descr="jeansrock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859" y="2190435"/>
            <a:ext cx="1027113" cy="78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Szövegdoboz 24"/>
          <p:cNvSpPr txBox="1">
            <a:spLocks noChangeArrowheads="1"/>
          </p:cNvSpPr>
          <p:nvPr/>
        </p:nvSpPr>
        <p:spPr bwMode="auto">
          <a:xfrm>
            <a:off x="5148064" y="1257459"/>
            <a:ext cx="1571625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r </a:t>
            </a:r>
            <a:r>
              <a:rPr lang="hu-HU" altLang="hu-HU" sz="1400" dirty="0" err="1">
                <a:latin typeface="Calibri" panose="020F0502020204030204" pitchFamily="34" charset="0"/>
                <a:cs typeface="Tahoma" pitchFamily="34" charset="0"/>
              </a:rPr>
              <a:t>Bademantel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fürdőköpeny</a:t>
            </a:r>
          </a:p>
        </p:txBody>
      </p:sp>
      <p:sp>
        <p:nvSpPr>
          <p:cNvPr id="26" name="Szövegdoboz 25"/>
          <p:cNvSpPr txBox="1">
            <a:spLocks noChangeArrowheads="1"/>
          </p:cNvSpPr>
          <p:nvPr/>
        </p:nvSpPr>
        <p:spPr bwMode="auto">
          <a:xfrm>
            <a:off x="6732240" y="3087657"/>
            <a:ext cx="1047750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r Overall</a:t>
            </a:r>
          </a:p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overáll</a:t>
            </a:r>
          </a:p>
        </p:txBody>
      </p:sp>
      <p:sp>
        <p:nvSpPr>
          <p:cNvPr id="27" name="Szövegdoboz 26"/>
          <p:cNvSpPr txBox="1">
            <a:spLocks noChangeArrowheads="1"/>
          </p:cNvSpPr>
          <p:nvPr/>
        </p:nvSpPr>
        <p:spPr bwMode="auto">
          <a:xfrm>
            <a:off x="6588224" y="1257459"/>
            <a:ext cx="1214437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e </a:t>
            </a:r>
            <a:r>
              <a:rPr lang="hu-HU" altLang="hu-HU" sz="1400" dirty="0" err="1">
                <a:latin typeface="Calibri" panose="020F0502020204030204" pitchFamily="34" charset="0"/>
                <a:cs typeface="Tahoma" pitchFamily="34" charset="0"/>
              </a:rPr>
              <a:t>Schürze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kötény</a:t>
            </a:r>
          </a:p>
        </p:txBody>
      </p:sp>
      <p:sp>
        <p:nvSpPr>
          <p:cNvPr id="28" name="Szövegdoboz 27"/>
          <p:cNvSpPr txBox="1">
            <a:spLocks noChangeArrowheads="1"/>
          </p:cNvSpPr>
          <p:nvPr/>
        </p:nvSpPr>
        <p:spPr bwMode="auto">
          <a:xfrm>
            <a:off x="7668344" y="1257459"/>
            <a:ext cx="1357312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r </a:t>
            </a:r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Body(</a:t>
            </a:r>
            <a:r>
              <a:rPr lang="hu-HU" altLang="hu-HU" sz="1400" dirty="0" err="1" smtClean="0">
                <a:latin typeface="Calibri" panose="020F0502020204030204" pitchFamily="34" charset="0"/>
                <a:cs typeface="Tahoma" pitchFamily="34" charset="0"/>
              </a:rPr>
              <a:t>suit</a:t>
            </a:r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)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body</a:t>
            </a:r>
          </a:p>
        </p:txBody>
      </p:sp>
      <p:sp>
        <p:nvSpPr>
          <p:cNvPr id="29" name="Szövegdoboz 28"/>
          <p:cNvSpPr txBox="1">
            <a:spLocks noChangeArrowheads="1"/>
          </p:cNvSpPr>
          <p:nvPr/>
        </p:nvSpPr>
        <p:spPr bwMode="auto">
          <a:xfrm>
            <a:off x="5148064" y="3087657"/>
            <a:ext cx="1500187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r Jeansrock</a:t>
            </a:r>
          </a:p>
          <a:p>
            <a:pPr algn="ctr" eaLnBrk="1" hangingPunct="1"/>
            <a:r>
              <a:rPr lang="hu-HU" altLang="hu-HU" sz="1400">
                <a:latin typeface="Calibri" panose="020F0502020204030204" pitchFamily="34" charset="0"/>
                <a:cs typeface="Tahoma" pitchFamily="34" charset="0"/>
              </a:rPr>
              <a:t>farmerszoknya</a:t>
            </a:r>
          </a:p>
        </p:txBody>
      </p:sp>
      <p:pic>
        <p:nvPicPr>
          <p:cNvPr id="17426" name="Picture 1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015" y="290410"/>
            <a:ext cx="1234210" cy="823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8" name="Picture 20" descr="http://static.hirmer.de/pictures/maerz-rauten-pullunder-anthrazit_1_0017981500_001_1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3" b="12324"/>
          <a:stretch/>
        </p:blipFill>
        <p:spPr bwMode="auto">
          <a:xfrm>
            <a:off x="8028384" y="2190052"/>
            <a:ext cx="769304" cy="786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Szövegdoboz 29"/>
          <p:cNvSpPr txBox="1">
            <a:spLocks noChangeArrowheads="1"/>
          </p:cNvSpPr>
          <p:nvPr/>
        </p:nvSpPr>
        <p:spPr bwMode="auto">
          <a:xfrm>
            <a:off x="7668344" y="3087657"/>
            <a:ext cx="1475655" cy="5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636" tIns="40818" rIns="81636" bIns="408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hu-HU" sz="1400" dirty="0">
                <a:latin typeface="Calibri" panose="020F0502020204030204" pitchFamily="34" charset="0"/>
                <a:cs typeface="Tahoma" pitchFamily="34" charset="0"/>
              </a:rPr>
              <a:t>r </a:t>
            </a:r>
            <a:r>
              <a:rPr lang="hu-HU" altLang="hu-HU" sz="1400" dirty="0" err="1" smtClean="0">
                <a:latin typeface="Calibri" panose="020F0502020204030204" pitchFamily="34" charset="0"/>
                <a:cs typeface="Tahoma" pitchFamily="34" charset="0"/>
              </a:rPr>
              <a:t>Pullunder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  <a:p>
            <a:pPr algn="ctr" eaLnBrk="1" hangingPunct="1"/>
            <a:r>
              <a:rPr lang="hu-HU" altLang="hu-HU" sz="1400" dirty="0" smtClean="0">
                <a:latin typeface="Calibri" panose="020F0502020204030204" pitchFamily="34" charset="0"/>
                <a:cs typeface="Tahoma" pitchFamily="34" charset="0"/>
              </a:rPr>
              <a:t>ujjatlan </a:t>
            </a:r>
            <a:r>
              <a:rPr lang="hu-HU" altLang="hu-HU" sz="1400" dirty="0" err="1" smtClean="0">
                <a:latin typeface="Calibri" panose="020F0502020204030204" pitchFamily="34" charset="0"/>
                <a:cs typeface="Tahoma" pitchFamily="34" charset="0"/>
              </a:rPr>
              <a:t>pullóver</a:t>
            </a:r>
            <a:endParaRPr lang="hu-HU" altLang="hu-HU" sz="1400" dirty="0">
              <a:latin typeface="Calibri" panose="020F0502020204030204" pitchFamily="34" charset="0"/>
              <a:cs typeface="Tahoma" pitchFamily="34" charset="0"/>
            </a:endParaRPr>
          </a:p>
        </p:txBody>
      </p:sp>
      <p:sp>
        <p:nvSpPr>
          <p:cNvPr id="31" name="Szövegdoboz 30"/>
          <p:cNvSpPr txBox="1"/>
          <p:nvPr/>
        </p:nvSpPr>
        <p:spPr>
          <a:xfrm>
            <a:off x="4860032" y="4687233"/>
            <a:ext cx="4168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cap="small" dirty="0" err="1" smtClean="0"/>
              <a:t>Kleidungsstücke</a:t>
            </a:r>
            <a:r>
              <a:rPr lang="hu-HU" cap="small" dirty="0" smtClean="0"/>
              <a:t> und </a:t>
            </a:r>
            <a:r>
              <a:rPr lang="hu-HU" cap="small" dirty="0" err="1" smtClean="0"/>
              <a:t>Accessoires</a:t>
            </a:r>
            <a:r>
              <a:rPr lang="hu-HU" cap="small" dirty="0" smtClean="0"/>
              <a:t> 3.</a:t>
            </a:r>
            <a:endParaRPr lang="hu-H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autoUpdateAnimBg="0"/>
      <p:bldP spid="13" grpId="0" autoUpdateAnimBg="0"/>
      <p:bldP spid="14" grpId="0" autoUpdateAnimBg="0"/>
      <p:bldP spid="15" grpId="0" autoUpdateAnimBg="0"/>
      <p:bldP spid="16" grpId="0" autoUpdateAnimBg="0"/>
      <p:bldP spid="19" grpId="0" autoUpdateAnimBg="0"/>
      <p:bldP spid="25" grpId="0" autoUpdateAnimBg="0"/>
      <p:bldP spid="26" grpId="0" autoUpdateAnimBg="0"/>
      <p:bldP spid="27" grpId="0" autoUpdateAnimBg="0"/>
      <p:bldP spid="28" grpId="0" autoUpdateAnimBg="0"/>
      <p:bldP spid="29" grpId="0" autoUpdateAnimBg="0"/>
      <p:bldP spid="30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úra">
  <a:themeElements>
    <a:clrScheme name="Túr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úr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úr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úra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533</TotalTime>
  <Words>215</Words>
  <Application>Microsoft Office PowerPoint</Application>
  <PresentationFormat>Diavetítés a képernyőre (16:9 oldalarány)</PresentationFormat>
  <Paragraphs>116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10" baseType="lpstr">
      <vt:lpstr>Arial</vt:lpstr>
      <vt:lpstr>Franklin Gothic Medium</vt:lpstr>
      <vt:lpstr>Tahoma</vt:lpstr>
      <vt:lpstr>Wingdings 2</vt:lpstr>
      <vt:lpstr>Calibri</vt:lpstr>
      <vt:lpstr>Franklin Gothic Book</vt:lpstr>
      <vt:lpstr>Túra</vt:lpstr>
      <vt:lpstr>PowerPoint bemutató</vt:lpstr>
      <vt:lpstr>PowerPoint bemutató</vt:lpstr>
      <vt:lpstr>PowerPoint bemutató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Ruhadarabok és kiegészítők Kleidungsstücke und Accessoires</dc:title>
  <dc:creator>Szántai Gábor</dc:creator>
  <cp:lastModifiedBy>Anikó</cp:lastModifiedBy>
  <cp:revision>17</cp:revision>
  <dcterms:created xsi:type="dcterms:W3CDTF">2007-07-12T20:08:50Z</dcterms:created>
  <dcterms:modified xsi:type="dcterms:W3CDTF">2014-11-01T12:57:00Z</dcterms:modified>
</cp:coreProperties>
</file>