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39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2480517"/>
            <a:ext cx="7117180" cy="1102519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3583035"/>
            <a:ext cx="7117180" cy="64606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2481436"/>
            <a:ext cx="7117178" cy="11016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3583036"/>
            <a:ext cx="7117178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506794"/>
            <a:ext cx="7123080" cy="69335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3" y="1357312"/>
            <a:ext cx="3471277" cy="303847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357312"/>
            <a:ext cx="3469242" cy="3038477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359695"/>
            <a:ext cx="3147824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3" y="1791892"/>
            <a:ext cx="3471277" cy="260389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359695"/>
            <a:ext cx="3142488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1" y="1791892"/>
            <a:ext cx="3471275" cy="260389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334566"/>
            <a:ext cx="2660650" cy="889396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5" y="334566"/>
            <a:ext cx="4279869" cy="406122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223962"/>
            <a:ext cx="2660650" cy="317182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040293"/>
            <a:ext cx="3481387" cy="834941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1875234"/>
            <a:ext cx="3481387" cy="18976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744807"/>
            <a:ext cx="1847138" cy="114782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355521"/>
            <a:ext cx="7123080" cy="303857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506792"/>
            <a:ext cx="1472962" cy="3888996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506793"/>
            <a:ext cx="5467557" cy="388899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2"/>
            <a:ext cx="9252346" cy="5143529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3" y="506794"/>
            <a:ext cx="7125113" cy="693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355521"/>
            <a:ext cx="7125112" cy="303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44638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89A547D-3AFA-4036-B9D0-0305E533E1F8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6" y="4463858"/>
            <a:ext cx="5256399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9" y="4463858"/>
            <a:ext cx="608287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25EE54D-A87B-4E01-AA73-0696A7B35E8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95268" y="74644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den Computer </a:t>
            </a:r>
            <a:r>
              <a:rPr lang="hu-HU" sz="900" dirty="0" err="1" smtClean="0"/>
              <a:t>einschalten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bekapcsolni a számítógépet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320893" y="635005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auf</a:t>
            </a:r>
            <a:r>
              <a:rPr lang="hu-HU" sz="900" dirty="0" smtClean="0"/>
              <a:t> </a:t>
            </a:r>
            <a:r>
              <a:rPr lang="hu-HU" sz="900" dirty="0" err="1" smtClean="0"/>
              <a:t>das</a:t>
            </a:r>
            <a:r>
              <a:rPr lang="hu-HU" sz="900" dirty="0" smtClean="0"/>
              <a:t> </a:t>
            </a:r>
            <a:r>
              <a:rPr lang="hu-HU" sz="900" dirty="0" err="1" smtClean="0"/>
              <a:t>Dokument</a:t>
            </a:r>
            <a:r>
              <a:rPr lang="hu-HU" sz="900" dirty="0" smtClean="0"/>
              <a:t> </a:t>
            </a:r>
            <a:r>
              <a:rPr lang="hu-HU" sz="900" dirty="0" err="1" smtClean="0"/>
              <a:t>klicken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rákattintani a dokumentumra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66195" y="175572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die </a:t>
            </a:r>
            <a:r>
              <a:rPr lang="hu-HU" sz="900" dirty="0" err="1" smtClean="0"/>
              <a:t>Daten</a:t>
            </a:r>
            <a:r>
              <a:rPr lang="hu-HU" sz="900" dirty="0" smtClean="0"/>
              <a:t> </a:t>
            </a:r>
            <a:r>
              <a:rPr lang="hu-HU" sz="900" dirty="0" err="1" smtClean="0"/>
              <a:t>löschen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törölni az adatokat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3275856" y="624396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mit der </a:t>
            </a:r>
            <a:r>
              <a:rPr lang="hu-HU" sz="900" dirty="0" err="1" smtClean="0"/>
              <a:t>Maus</a:t>
            </a:r>
            <a:r>
              <a:rPr lang="hu-HU" sz="900" dirty="0" smtClean="0"/>
              <a:t> </a:t>
            </a:r>
            <a:r>
              <a:rPr lang="hu-HU" sz="900" dirty="0" err="1" smtClean="0"/>
              <a:t>klicken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kattintani az egérrel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6732240" y="120106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Datei</a:t>
            </a:r>
            <a:r>
              <a:rPr lang="hu-HU" sz="900" dirty="0" smtClean="0"/>
              <a:t> </a:t>
            </a:r>
            <a:r>
              <a:rPr lang="hu-HU" sz="900" dirty="0" err="1" smtClean="0"/>
              <a:t>schließen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bezárni egy fájlt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6516216" y="8224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die </a:t>
            </a:r>
            <a:r>
              <a:rPr lang="hu-HU" sz="900" dirty="0" err="1" smtClean="0"/>
              <a:t>Taste</a:t>
            </a:r>
            <a:r>
              <a:rPr lang="hu-HU" sz="900" dirty="0" smtClean="0"/>
              <a:t> </a:t>
            </a:r>
            <a:r>
              <a:rPr lang="hu-HU" sz="900" dirty="0" err="1" smtClean="0"/>
              <a:t>drücken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megnyomni a gombot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6084168" y="64165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Datei</a:t>
            </a:r>
            <a:r>
              <a:rPr lang="hu-HU" sz="900" dirty="0" smtClean="0"/>
              <a:t> </a:t>
            </a:r>
            <a:r>
              <a:rPr lang="hu-HU" sz="900" dirty="0" err="1" smtClean="0"/>
              <a:t>öffnen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megnyitni egy fájlt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2940901" y="2310024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</a:t>
            </a:r>
            <a:r>
              <a:rPr lang="hu-HU" sz="900" dirty="0" smtClean="0"/>
              <a:t> </a:t>
            </a:r>
            <a:r>
              <a:rPr lang="hu-HU" sz="900" dirty="0" err="1" smtClean="0"/>
              <a:t>Programm</a:t>
            </a:r>
            <a:r>
              <a:rPr lang="hu-HU" sz="900" dirty="0" smtClean="0"/>
              <a:t> </a:t>
            </a:r>
            <a:r>
              <a:rPr lang="hu-HU" sz="900" dirty="0" err="1" smtClean="0"/>
              <a:t>starten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elindítani egy programot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80596" y="2876449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E-Mail</a:t>
            </a:r>
            <a:r>
              <a:rPr lang="hu-HU" sz="900" dirty="0" smtClean="0"/>
              <a:t> </a:t>
            </a:r>
            <a:r>
              <a:rPr lang="hu-HU" sz="900" dirty="0" err="1" smtClean="0"/>
              <a:t>senden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e-mailt küldeni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3544609" y="4557530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im</a:t>
            </a:r>
            <a:r>
              <a:rPr lang="hu-HU" sz="900" dirty="0" smtClean="0"/>
              <a:t> Internet </a:t>
            </a:r>
            <a:r>
              <a:rPr lang="hu-HU" sz="900" dirty="0" err="1" smtClean="0"/>
              <a:t>chatten</a:t>
            </a:r>
            <a:endParaRPr lang="hu-HU" sz="900" dirty="0" smtClean="0"/>
          </a:p>
          <a:p>
            <a:pPr algn="ctr"/>
            <a:r>
              <a:rPr lang="hu-HU" sz="900" dirty="0" err="1" smtClean="0">
                <a:solidFill>
                  <a:srgbClr val="FFFF00"/>
                </a:solidFill>
              </a:rPr>
              <a:t>csetelni</a:t>
            </a:r>
            <a:r>
              <a:rPr lang="hu-HU" sz="900" dirty="0" smtClean="0">
                <a:solidFill>
                  <a:srgbClr val="FFFF00"/>
                </a:solidFill>
              </a:rPr>
              <a:t> az interneten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2940901" y="3995652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E-Mail</a:t>
            </a:r>
            <a:r>
              <a:rPr lang="hu-HU" sz="900" dirty="0" smtClean="0"/>
              <a:t> </a:t>
            </a:r>
            <a:r>
              <a:rPr lang="hu-HU" sz="900" dirty="0" err="1" smtClean="0"/>
              <a:t>bekommen</a:t>
            </a:r>
            <a:r>
              <a:rPr lang="hu-HU" sz="900" dirty="0" smtClean="0"/>
              <a:t> / </a:t>
            </a:r>
            <a:r>
              <a:rPr lang="hu-HU" sz="900" dirty="0" err="1" smtClean="0"/>
              <a:t>empfangen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e-mailt kapni / fogadni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6757934" y="231988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Datei</a:t>
            </a:r>
            <a:r>
              <a:rPr lang="hu-HU" sz="900" dirty="0" smtClean="0"/>
              <a:t> </a:t>
            </a:r>
            <a:r>
              <a:rPr lang="hu-HU" sz="900" dirty="0" err="1" smtClean="0"/>
              <a:t>speichern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lementeni egy fájlt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6785318" y="343870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im</a:t>
            </a:r>
            <a:r>
              <a:rPr lang="hu-HU" sz="900" dirty="0" smtClean="0"/>
              <a:t> Internet </a:t>
            </a:r>
            <a:r>
              <a:rPr lang="hu-HU" sz="900" dirty="0" err="1" smtClean="0"/>
              <a:t>surfen</a:t>
            </a:r>
            <a:r>
              <a:rPr lang="hu-HU" sz="900" dirty="0" smtClean="0"/>
              <a:t> / </a:t>
            </a:r>
            <a:r>
              <a:rPr lang="hu-HU" sz="900" dirty="0" err="1" smtClean="0"/>
              <a:t>stöbern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szörfözni / böngészni az interneten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7" name="Téglalap 16"/>
          <p:cNvSpPr/>
          <p:nvPr/>
        </p:nvSpPr>
        <p:spPr>
          <a:xfrm>
            <a:off x="6116555" y="399811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Informationen</a:t>
            </a:r>
            <a:r>
              <a:rPr lang="hu-HU" sz="900" dirty="0" smtClean="0"/>
              <a:t> </a:t>
            </a:r>
            <a:r>
              <a:rPr lang="hu-HU" sz="900" dirty="0" err="1" smtClean="0"/>
              <a:t>im</a:t>
            </a:r>
            <a:r>
              <a:rPr lang="hu-HU" sz="900" dirty="0" smtClean="0"/>
              <a:t> Internet </a:t>
            </a:r>
            <a:r>
              <a:rPr lang="hu-HU" sz="900" dirty="0" err="1" smtClean="0"/>
              <a:t>suchen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információkat keresni az interneten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8" name="Téglalap 17"/>
          <p:cNvSpPr/>
          <p:nvPr/>
        </p:nvSpPr>
        <p:spPr>
          <a:xfrm>
            <a:off x="418321" y="2316088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E-Mail</a:t>
            </a:r>
            <a:r>
              <a:rPr lang="hu-HU" sz="900" dirty="0" smtClean="0"/>
              <a:t> </a:t>
            </a:r>
            <a:r>
              <a:rPr lang="hu-HU" sz="900" dirty="0" err="1" smtClean="0"/>
              <a:t>schreiben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e-mailt írni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418321" y="1195366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die </a:t>
            </a:r>
            <a:r>
              <a:rPr lang="hu-HU" sz="900" dirty="0" err="1" smtClean="0"/>
              <a:t>Daten</a:t>
            </a:r>
            <a:r>
              <a:rPr lang="hu-HU" sz="900" dirty="0" smtClean="0"/>
              <a:t> </a:t>
            </a:r>
            <a:r>
              <a:rPr lang="hu-HU" sz="900" dirty="0" err="1" smtClean="0"/>
              <a:t>eingeben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beírni az adatokat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0" name="Téglalap 19"/>
          <p:cNvSpPr/>
          <p:nvPr/>
        </p:nvSpPr>
        <p:spPr>
          <a:xfrm>
            <a:off x="3219793" y="62520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den Computer </a:t>
            </a:r>
            <a:r>
              <a:rPr lang="hu-HU" sz="900" dirty="0" err="1" smtClean="0"/>
              <a:t>ausschalten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kikapcsolni a számítógépet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6084168" y="287929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</a:t>
            </a:r>
            <a:r>
              <a:rPr lang="hu-HU" sz="900" dirty="0" smtClean="0"/>
              <a:t> </a:t>
            </a:r>
            <a:r>
              <a:rPr lang="hu-HU" sz="900" dirty="0" err="1" smtClean="0"/>
              <a:t>Programm</a:t>
            </a:r>
            <a:r>
              <a:rPr lang="hu-HU" sz="900" dirty="0" smtClean="0"/>
              <a:t> </a:t>
            </a:r>
            <a:r>
              <a:rPr lang="hu-HU" sz="900" dirty="0" err="1" smtClean="0"/>
              <a:t>installieren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telepíteni egy programot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2" name="Téglalap 21"/>
          <p:cNvSpPr/>
          <p:nvPr/>
        </p:nvSpPr>
        <p:spPr>
          <a:xfrm>
            <a:off x="323528" y="4557530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online </a:t>
            </a:r>
            <a:r>
              <a:rPr lang="hu-HU" sz="900" dirty="0" err="1" smtClean="0"/>
              <a:t>kaufen</a:t>
            </a:r>
            <a:r>
              <a:rPr lang="hu-HU" sz="900" dirty="0" smtClean="0"/>
              <a:t> / </a:t>
            </a:r>
            <a:r>
              <a:rPr lang="hu-HU" sz="900" dirty="0" err="1" smtClean="0"/>
              <a:t>verkaufen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online vásárolni / eladni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3" name="Téglalap 22"/>
          <p:cNvSpPr/>
          <p:nvPr/>
        </p:nvSpPr>
        <p:spPr>
          <a:xfrm>
            <a:off x="3544609" y="3433776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DVD </a:t>
            </a:r>
            <a:r>
              <a:rPr lang="hu-HU" sz="900" dirty="0" err="1" smtClean="0"/>
              <a:t>einlegen</a:t>
            </a:r>
            <a:r>
              <a:rPr lang="hu-HU" sz="900" dirty="0" smtClean="0"/>
              <a:t> / </a:t>
            </a:r>
            <a:r>
              <a:rPr lang="hu-HU" sz="900" dirty="0" err="1" smtClean="0"/>
              <a:t>entnehmen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betenni / kivenni egy DVD-t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3141903" y="1186272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einen</a:t>
            </a:r>
            <a:r>
              <a:rPr lang="hu-HU" sz="900" dirty="0" smtClean="0"/>
              <a:t> Text </a:t>
            </a:r>
            <a:r>
              <a:rPr lang="hu-HU" sz="900" dirty="0" err="1" smtClean="0"/>
              <a:t>kopieren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kimásolni egy szöveget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5" name="Téglalap 24"/>
          <p:cNvSpPr/>
          <p:nvPr/>
        </p:nvSpPr>
        <p:spPr>
          <a:xfrm>
            <a:off x="6084168" y="1760477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einen</a:t>
            </a:r>
            <a:r>
              <a:rPr lang="hu-HU" sz="900" dirty="0" smtClean="0"/>
              <a:t> Text </a:t>
            </a:r>
            <a:r>
              <a:rPr lang="hu-HU" sz="900" dirty="0" err="1" smtClean="0"/>
              <a:t>einfügen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beilleszteni egy szöveget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6" name="Téglalap 25"/>
          <p:cNvSpPr/>
          <p:nvPr/>
        </p:nvSpPr>
        <p:spPr>
          <a:xfrm>
            <a:off x="3544609" y="1748148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einen</a:t>
            </a:r>
            <a:r>
              <a:rPr lang="hu-HU" sz="900" dirty="0" smtClean="0"/>
              <a:t> Text </a:t>
            </a:r>
            <a:r>
              <a:rPr lang="hu-HU" sz="900" dirty="0" err="1" smtClean="0"/>
              <a:t>ausschneiden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kivágni egy szöveget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7" name="Téglalap 11"/>
          <p:cNvSpPr/>
          <p:nvPr/>
        </p:nvSpPr>
        <p:spPr>
          <a:xfrm>
            <a:off x="418321" y="3436810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</a:t>
            </a:r>
            <a:r>
              <a:rPr lang="hu-HU" sz="900" dirty="0" smtClean="0"/>
              <a:t> </a:t>
            </a:r>
            <a:r>
              <a:rPr lang="hu-HU" sz="900" dirty="0" err="1" smtClean="0"/>
              <a:t>Bild</a:t>
            </a:r>
            <a:r>
              <a:rPr lang="hu-HU" sz="900" dirty="0" smtClean="0"/>
              <a:t> / Video </a:t>
            </a:r>
            <a:r>
              <a:rPr lang="hu-HU" sz="900" dirty="0" err="1" smtClean="0"/>
              <a:t>hochladen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feltölteni egy képet / videót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8" name="Téglalap 10"/>
          <p:cNvSpPr/>
          <p:nvPr/>
        </p:nvSpPr>
        <p:spPr>
          <a:xfrm>
            <a:off x="3313507" y="2871900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einen</a:t>
            </a:r>
            <a:r>
              <a:rPr lang="hu-HU" sz="900" dirty="0" smtClean="0"/>
              <a:t> </a:t>
            </a:r>
            <a:r>
              <a:rPr lang="hu-HU" sz="900" dirty="0" err="1" smtClean="0"/>
              <a:t>Beitrag</a:t>
            </a:r>
            <a:r>
              <a:rPr lang="hu-HU" sz="900" dirty="0" smtClean="0"/>
              <a:t> </a:t>
            </a:r>
            <a:r>
              <a:rPr lang="hu-HU" sz="900" dirty="0" err="1" smtClean="0"/>
              <a:t>kommentieren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hozzászólni egy bejegyzéshez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9" name="Téglalap 11"/>
          <p:cNvSpPr/>
          <p:nvPr/>
        </p:nvSpPr>
        <p:spPr>
          <a:xfrm>
            <a:off x="80596" y="3997171"/>
            <a:ext cx="2304256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jemanden</a:t>
            </a:r>
            <a:r>
              <a:rPr lang="hu-HU" sz="900" dirty="0" smtClean="0"/>
              <a:t> </a:t>
            </a:r>
            <a:r>
              <a:rPr lang="hu-HU" sz="900" dirty="0" err="1" smtClean="0"/>
              <a:t>auf</a:t>
            </a:r>
            <a:r>
              <a:rPr lang="hu-HU" sz="900" dirty="0" smtClean="0"/>
              <a:t> </a:t>
            </a:r>
            <a:r>
              <a:rPr lang="hu-HU" sz="900" dirty="0" err="1" smtClean="0"/>
              <a:t>einem</a:t>
            </a:r>
            <a:r>
              <a:rPr lang="hu-HU" sz="900" dirty="0" smtClean="0"/>
              <a:t> Foto </a:t>
            </a:r>
            <a:r>
              <a:rPr lang="hu-HU" sz="900" dirty="0" err="1" smtClean="0"/>
              <a:t>markieren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valakit bejelölni egy fényképen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30" name="Téglalap 16"/>
          <p:cNvSpPr/>
          <p:nvPr/>
        </p:nvSpPr>
        <p:spPr>
          <a:xfrm>
            <a:off x="6516216" y="4557530"/>
            <a:ext cx="2448272" cy="46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dieses</a:t>
            </a:r>
            <a:r>
              <a:rPr lang="hu-HU" sz="900" dirty="0" smtClean="0"/>
              <a:t> </a:t>
            </a:r>
            <a:r>
              <a:rPr lang="hu-HU" sz="900" dirty="0" err="1" smtClean="0"/>
              <a:t>Bild</a:t>
            </a:r>
            <a:r>
              <a:rPr lang="hu-HU" sz="900" dirty="0" smtClean="0"/>
              <a:t> mit „</a:t>
            </a:r>
            <a:r>
              <a:rPr lang="hu-HU" sz="900" dirty="0" err="1" smtClean="0"/>
              <a:t>Gefällt</a:t>
            </a:r>
            <a:r>
              <a:rPr lang="hu-HU" sz="900" dirty="0" smtClean="0"/>
              <a:t> </a:t>
            </a:r>
            <a:r>
              <a:rPr lang="hu-HU" sz="900" dirty="0" err="1" smtClean="0"/>
              <a:t>mir</a:t>
            </a:r>
            <a:r>
              <a:rPr lang="hu-HU" sz="900" dirty="0" smtClean="0"/>
              <a:t>” </a:t>
            </a:r>
            <a:r>
              <a:rPr lang="hu-HU" sz="900" dirty="0" err="1" smtClean="0"/>
              <a:t>markieren</a:t>
            </a:r>
            <a:endParaRPr lang="hu-HU" sz="900" dirty="0" smtClean="0"/>
          </a:p>
          <a:p>
            <a:pPr algn="ctr"/>
            <a:r>
              <a:rPr lang="hu-HU" sz="900" dirty="0" err="1" smtClean="0">
                <a:solidFill>
                  <a:srgbClr val="FFFF00"/>
                </a:solidFill>
              </a:rPr>
              <a:t>lájkolni</a:t>
            </a:r>
            <a:r>
              <a:rPr lang="hu-HU" sz="900" dirty="0" smtClean="0">
                <a:solidFill>
                  <a:srgbClr val="FFFF00"/>
                </a:solidFill>
              </a:rPr>
              <a:t> ezt a képet ;-)</a:t>
            </a:r>
            <a:endParaRPr lang="hu-HU" sz="9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65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95268" y="74644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mit der </a:t>
            </a:r>
            <a:r>
              <a:rPr lang="hu-HU" sz="900" dirty="0" err="1" smtClean="0"/>
              <a:t>rechten</a:t>
            </a:r>
            <a:r>
              <a:rPr lang="hu-HU" sz="900" dirty="0" smtClean="0"/>
              <a:t> </a:t>
            </a:r>
            <a:r>
              <a:rPr lang="hu-HU" sz="900" dirty="0" err="1" smtClean="0"/>
              <a:t>Maustaste</a:t>
            </a:r>
            <a:r>
              <a:rPr lang="hu-HU" sz="900" dirty="0" smtClean="0"/>
              <a:t> </a:t>
            </a:r>
            <a:r>
              <a:rPr lang="hu-HU" sz="900" dirty="0" err="1" smtClean="0"/>
              <a:t>klicken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jobb egérgombbal kattintani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320893" y="635005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Verknüpfung</a:t>
            </a:r>
            <a:r>
              <a:rPr lang="hu-HU" sz="900" dirty="0" smtClean="0"/>
              <a:t> </a:t>
            </a:r>
            <a:r>
              <a:rPr lang="hu-HU" sz="900" dirty="0" err="1" smtClean="0"/>
              <a:t>erstellen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parancsikont létrehozni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66195" y="1755727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</a:t>
            </a:r>
            <a:r>
              <a:rPr lang="hu-HU" sz="900" dirty="0" smtClean="0"/>
              <a:t> </a:t>
            </a:r>
            <a:r>
              <a:rPr lang="hu-HU" sz="900" dirty="0" err="1" smtClean="0"/>
              <a:t>Programm</a:t>
            </a:r>
            <a:r>
              <a:rPr lang="hu-HU" sz="900" dirty="0" smtClean="0"/>
              <a:t> </a:t>
            </a:r>
            <a:r>
              <a:rPr lang="hu-HU" sz="900" dirty="0" err="1" smtClean="0"/>
              <a:t>deinstallieren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letelepíteni egy programot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3275856" y="624396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</a:t>
            </a:r>
            <a:r>
              <a:rPr lang="hu-HU" sz="900" dirty="0" smtClean="0"/>
              <a:t> </a:t>
            </a:r>
            <a:r>
              <a:rPr lang="hu-HU" sz="900" dirty="0" err="1" smtClean="0"/>
              <a:t>Symbol</a:t>
            </a:r>
            <a:r>
              <a:rPr lang="hu-HU" sz="900" dirty="0" smtClean="0"/>
              <a:t> </a:t>
            </a:r>
            <a:r>
              <a:rPr lang="hu-HU" sz="900" dirty="0" err="1" smtClean="0"/>
              <a:t>auf</a:t>
            </a:r>
            <a:r>
              <a:rPr lang="hu-HU" sz="900" dirty="0" smtClean="0"/>
              <a:t> die </a:t>
            </a:r>
            <a:r>
              <a:rPr lang="hu-HU" sz="900" dirty="0" err="1" smtClean="0"/>
              <a:t>Taskleiste</a:t>
            </a:r>
            <a:r>
              <a:rPr lang="hu-HU" sz="900" dirty="0" smtClean="0"/>
              <a:t> legen</a:t>
            </a:r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szimbólumot rögzíteni a Tálcán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6732240" y="1201067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den Computer </a:t>
            </a:r>
            <a:r>
              <a:rPr lang="hu-HU" sz="900" dirty="0" err="1" smtClean="0"/>
              <a:t>hochfahren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bekapcsolni a gépet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6516216" y="82247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etwas</a:t>
            </a:r>
            <a:r>
              <a:rPr lang="hu-HU" sz="900" dirty="0" smtClean="0"/>
              <a:t> </a:t>
            </a:r>
            <a:r>
              <a:rPr lang="hu-HU" sz="900" dirty="0" err="1" smtClean="0"/>
              <a:t>auf</a:t>
            </a:r>
            <a:r>
              <a:rPr lang="hu-HU" sz="900" dirty="0" smtClean="0"/>
              <a:t> </a:t>
            </a:r>
            <a:r>
              <a:rPr lang="hu-HU" sz="900" dirty="0" err="1" smtClean="0"/>
              <a:t>dem</a:t>
            </a:r>
            <a:r>
              <a:rPr lang="hu-HU" sz="900" dirty="0" smtClean="0"/>
              <a:t> </a:t>
            </a:r>
            <a:r>
              <a:rPr lang="hu-HU" sz="900" dirty="0" err="1" smtClean="0"/>
              <a:t>Desktop</a:t>
            </a:r>
            <a:r>
              <a:rPr lang="hu-HU" sz="900" dirty="0" smtClean="0"/>
              <a:t> </a:t>
            </a:r>
            <a:r>
              <a:rPr lang="hu-HU" sz="900" dirty="0" err="1" smtClean="0"/>
              <a:t>ablegen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valamit az Asztalra helyezni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6084168" y="641657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auf</a:t>
            </a:r>
            <a:r>
              <a:rPr lang="hu-HU" sz="900" dirty="0" smtClean="0"/>
              <a:t> </a:t>
            </a:r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Anwendung</a:t>
            </a:r>
            <a:r>
              <a:rPr lang="hu-HU" sz="900" dirty="0" smtClean="0"/>
              <a:t> </a:t>
            </a:r>
            <a:r>
              <a:rPr lang="hu-HU" sz="900" dirty="0" err="1" smtClean="0"/>
              <a:t>doppelt</a:t>
            </a:r>
            <a:r>
              <a:rPr lang="hu-HU" sz="900" dirty="0" smtClean="0"/>
              <a:t> </a:t>
            </a:r>
            <a:r>
              <a:rPr lang="hu-HU" sz="900" dirty="0" err="1" smtClean="0"/>
              <a:t>klicken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duplán kattintani egy alkalmazásra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2940901" y="2310024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das</a:t>
            </a:r>
            <a:r>
              <a:rPr lang="hu-HU" sz="900" dirty="0" smtClean="0"/>
              <a:t> </a:t>
            </a:r>
            <a:r>
              <a:rPr lang="hu-HU" sz="900" dirty="0" err="1" smtClean="0"/>
              <a:t>Fenster</a:t>
            </a:r>
            <a:r>
              <a:rPr lang="hu-HU" sz="900" dirty="0" smtClean="0"/>
              <a:t> </a:t>
            </a:r>
            <a:r>
              <a:rPr lang="hu-HU" sz="900" dirty="0" err="1" smtClean="0"/>
              <a:t>minimieren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lekicsinyíteni az ablakot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80596" y="2876449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zwischen</a:t>
            </a:r>
            <a:r>
              <a:rPr lang="hu-HU" sz="900" dirty="0" smtClean="0"/>
              <a:t> den </a:t>
            </a:r>
            <a:r>
              <a:rPr lang="hu-HU" sz="900" dirty="0" err="1" smtClean="0"/>
              <a:t>Programmen</a:t>
            </a:r>
            <a:r>
              <a:rPr lang="hu-HU" sz="900" dirty="0" smtClean="0"/>
              <a:t> </a:t>
            </a:r>
            <a:r>
              <a:rPr lang="hu-HU" sz="900" dirty="0" err="1" smtClean="0"/>
              <a:t>wechseln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váltani a programok között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3544609" y="4557530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Tabelle</a:t>
            </a:r>
            <a:r>
              <a:rPr lang="hu-HU" sz="900" dirty="0" smtClean="0"/>
              <a:t> </a:t>
            </a:r>
            <a:r>
              <a:rPr lang="hu-HU" sz="900" dirty="0" err="1" smtClean="0"/>
              <a:t>einfügen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beilleszteni egy táblázatot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2940901" y="3995652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zu</a:t>
            </a:r>
            <a:r>
              <a:rPr lang="hu-HU" sz="900" dirty="0" smtClean="0"/>
              <a:t> </a:t>
            </a:r>
            <a:r>
              <a:rPr lang="hu-HU" sz="900" dirty="0" err="1" smtClean="0"/>
              <a:t>Favoriten</a:t>
            </a:r>
            <a:r>
              <a:rPr lang="hu-HU" sz="900" dirty="0" smtClean="0"/>
              <a:t> </a:t>
            </a:r>
            <a:r>
              <a:rPr lang="hu-HU" sz="900" dirty="0" err="1" smtClean="0"/>
              <a:t>hinzufügen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hozzáadni a Kedvencekhez/Könyvjelzőkhöz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6757934" y="2319887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das</a:t>
            </a:r>
            <a:r>
              <a:rPr lang="hu-HU" sz="900" dirty="0" smtClean="0"/>
              <a:t> </a:t>
            </a:r>
            <a:r>
              <a:rPr lang="hu-HU" sz="900" dirty="0" err="1" smtClean="0"/>
              <a:t>Fenster</a:t>
            </a:r>
            <a:r>
              <a:rPr lang="hu-HU" sz="900" dirty="0" smtClean="0"/>
              <a:t> </a:t>
            </a:r>
            <a:r>
              <a:rPr lang="hu-HU" sz="900" dirty="0" err="1" smtClean="0"/>
              <a:t>schließen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bezárni az ablakot ;-)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6785318" y="3438707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einen</a:t>
            </a:r>
            <a:r>
              <a:rPr lang="hu-HU" sz="900" dirty="0" smtClean="0"/>
              <a:t> Browser </a:t>
            </a:r>
            <a:r>
              <a:rPr lang="hu-HU" sz="900" dirty="0" err="1" smtClean="0"/>
              <a:t>aufrufen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megnyitni egy böngészőt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7" name="Téglalap 16"/>
          <p:cNvSpPr/>
          <p:nvPr/>
        </p:nvSpPr>
        <p:spPr>
          <a:xfrm>
            <a:off x="6116555" y="3998117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einen</a:t>
            </a:r>
            <a:r>
              <a:rPr lang="hu-HU" sz="900" dirty="0" smtClean="0"/>
              <a:t> </a:t>
            </a:r>
            <a:r>
              <a:rPr lang="hu-HU" sz="900" dirty="0" err="1" smtClean="0"/>
              <a:t>Ordner</a:t>
            </a:r>
            <a:r>
              <a:rPr lang="hu-HU" sz="900" dirty="0" smtClean="0"/>
              <a:t> </a:t>
            </a:r>
            <a:r>
              <a:rPr lang="hu-HU" sz="900" dirty="0" err="1" smtClean="0"/>
              <a:t>anlegen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létrehozni egy mappát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8" name="Téglalap 17"/>
          <p:cNvSpPr/>
          <p:nvPr/>
        </p:nvSpPr>
        <p:spPr>
          <a:xfrm>
            <a:off x="418321" y="2316088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den </a:t>
            </a:r>
            <a:r>
              <a:rPr lang="hu-HU" sz="900" dirty="0" err="1" smtClean="0"/>
              <a:t>Balken</a:t>
            </a:r>
            <a:r>
              <a:rPr lang="hu-HU" sz="900" dirty="0" smtClean="0"/>
              <a:t> </a:t>
            </a:r>
            <a:r>
              <a:rPr lang="hu-HU" sz="900" dirty="0" err="1" smtClean="0"/>
              <a:t>nach</a:t>
            </a:r>
            <a:r>
              <a:rPr lang="hu-HU" sz="900" dirty="0" smtClean="0"/>
              <a:t> </a:t>
            </a:r>
            <a:r>
              <a:rPr lang="hu-HU" sz="900" dirty="0" err="1" smtClean="0"/>
              <a:t>unten</a:t>
            </a:r>
            <a:r>
              <a:rPr lang="hu-HU" sz="900" dirty="0" smtClean="0"/>
              <a:t> </a:t>
            </a:r>
            <a:r>
              <a:rPr lang="hu-HU" sz="900" dirty="0" err="1" smtClean="0"/>
              <a:t>ziehen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lefelé húzni a </a:t>
            </a:r>
            <a:r>
              <a:rPr lang="hu-HU" sz="900" dirty="0" err="1" smtClean="0">
                <a:solidFill>
                  <a:srgbClr val="FFFF00"/>
                </a:solidFill>
              </a:rPr>
              <a:t>görgetőcsúszkát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19" name="Téglalap 18"/>
          <p:cNvSpPr/>
          <p:nvPr/>
        </p:nvSpPr>
        <p:spPr>
          <a:xfrm>
            <a:off x="418321" y="1195366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die </a:t>
            </a:r>
            <a:r>
              <a:rPr lang="hu-HU" sz="900" dirty="0" err="1" smtClean="0"/>
              <a:t>Lautstärke</a:t>
            </a:r>
            <a:r>
              <a:rPr lang="hu-HU" sz="900" dirty="0" smtClean="0"/>
              <a:t> </a:t>
            </a:r>
            <a:r>
              <a:rPr lang="hu-HU" sz="900" dirty="0" err="1" smtClean="0"/>
              <a:t>regeln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a hangerőt szabályozni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0" name="Téglalap 19"/>
          <p:cNvSpPr/>
          <p:nvPr/>
        </p:nvSpPr>
        <p:spPr>
          <a:xfrm>
            <a:off x="3219793" y="62520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per </a:t>
            </a:r>
            <a:r>
              <a:rPr lang="hu-HU" sz="900" dirty="0" err="1" smtClean="0"/>
              <a:t>Mausklick</a:t>
            </a:r>
            <a:r>
              <a:rPr lang="hu-HU" sz="900" dirty="0" smtClean="0"/>
              <a:t> </a:t>
            </a:r>
            <a:r>
              <a:rPr lang="hu-HU" sz="900" dirty="0" err="1" smtClean="0"/>
              <a:t>ein</a:t>
            </a:r>
            <a:r>
              <a:rPr lang="hu-HU" sz="900" dirty="0" smtClean="0"/>
              <a:t> </a:t>
            </a:r>
            <a:r>
              <a:rPr lang="hu-HU" sz="900" dirty="0" err="1" smtClean="0"/>
              <a:t>Bild</a:t>
            </a:r>
            <a:r>
              <a:rPr lang="hu-HU" sz="900" dirty="0" smtClean="0"/>
              <a:t> </a:t>
            </a:r>
            <a:r>
              <a:rPr lang="hu-HU" sz="900" dirty="0" err="1" smtClean="0"/>
              <a:t>auswählen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kattintással kiválasztani egy képet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6084168" y="2879297"/>
            <a:ext cx="2520280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Datei</a:t>
            </a:r>
            <a:r>
              <a:rPr lang="hu-HU" sz="900" dirty="0" smtClean="0"/>
              <a:t> </a:t>
            </a:r>
            <a:r>
              <a:rPr lang="hu-HU" sz="900" dirty="0" err="1" smtClean="0"/>
              <a:t>auf</a:t>
            </a:r>
            <a:r>
              <a:rPr lang="hu-HU" sz="900" dirty="0" smtClean="0"/>
              <a:t> </a:t>
            </a:r>
            <a:r>
              <a:rPr lang="hu-HU" sz="900" dirty="0" err="1" smtClean="0"/>
              <a:t>einen</a:t>
            </a:r>
            <a:r>
              <a:rPr lang="hu-HU" sz="900" dirty="0" smtClean="0"/>
              <a:t> </a:t>
            </a:r>
            <a:r>
              <a:rPr lang="hu-HU" sz="900" dirty="0" err="1" smtClean="0"/>
              <a:t>USB-Stick</a:t>
            </a:r>
            <a:r>
              <a:rPr lang="hu-HU" sz="900" dirty="0" smtClean="0"/>
              <a:t> </a:t>
            </a:r>
            <a:r>
              <a:rPr lang="hu-HU" sz="900" dirty="0" err="1" smtClean="0"/>
              <a:t>kopieren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egy fájlt átmásolni egy </a:t>
            </a:r>
            <a:r>
              <a:rPr lang="hu-HU" sz="900" dirty="0" err="1" smtClean="0">
                <a:solidFill>
                  <a:srgbClr val="FFFF00"/>
                </a:solidFill>
              </a:rPr>
              <a:t>pendrive-ra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2" name="Téglalap 21"/>
          <p:cNvSpPr/>
          <p:nvPr/>
        </p:nvSpPr>
        <p:spPr>
          <a:xfrm>
            <a:off x="323528" y="4557530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Datei</a:t>
            </a:r>
            <a:r>
              <a:rPr lang="hu-HU" sz="900" dirty="0" smtClean="0"/>
              <a:t> an </a:t>
            </a:r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E-Mail</a:t>
            </a:r>
            <a:r>
              <a:rPr lang="hu-HU" sz="900" dirty="0" smtClean="0"/>
              <a:t> </a:t>
            </a:r>
            <a:r>
              <a:rPr lang="hu-HU" sz="900" dirty="0" err="1" smtClean="0"/>
              <a:t>anhängen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egy fájlt mellékelni egy e-mailhez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3" name="Téglalap 22"/>
          <p:cNvSpPr/>
          <p:nvPr/>
        </p:nvSpPr>
        <p:spPr>
          <a:xfrm>
            <a:off x="3544609" y="3433776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Fotos</a:t>
            </a:r>
            <a:r>
              <a:rPr lang="hu-HU" sz="900" dirty="0" smtClean="0"/>
              <a:t> </a:t>
            </a:r>
            <a:r>
              <a:rPr lang="hu-HU" sz="900" dirty="0" err="1" smtClean="0"/>
              <a:t>auf</a:t>
            </a:r>
            <a:r>
              <a:rPr lang="hu-HU" sz="900" dirty="0" smtClean="0"/>
              <a:t> </a:t>
            </a:r>
            <a:r>
              <a:rPr lang="hu-HU" sz="900" dirty="0" err="1" smtClean="0"/>
              <a:t>eine</a:t>
            </a:r>
            <a:r>
              <a:rPr lang="hu-HU" sz="900" dirty="0" smtClean="0"/>
              <a:t> DVD </a:t>
            </a:r>
            <a:r>
              <a:rPr lang="hu-HU" sz="900" dirty="0" err="1" smtClean="0"/>
              <a:t>brennen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kiírni a fotókat egy DVD-re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3141903" y="1186272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die </a:t>
            </a:r>
            <a:r>
              <a:rPr lang="hu-HU" sz="900" dirty="0" err="1" smtClean="0"/>
              <a:t>Systemsteuerung</a:t>
            </a:r>
            <a:r>
              <a:rPr lang="hu-HU" sz="900" dirty="0" smtClean="0"/>
              <a:t> </a:t>
            </a:r>
            <a:r>
              <a:rPr lang="hu-HU" sz="900" dirty="0" err="1" smtClean="0"/>
              <a:t>aufrufen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megnyitni a Vezérlőpultot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5" name="Téglalap 24"/>
          <p:cNvSpPr/>
          <p:nvPr/>
        </p:nvSpPr>
        <p:spPr>
          <a:xfrm>
            <a:off x="6084168" y="1760477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den Computer </a:t>
            </a:r>
            <a:r>
              <a:rPr lang="hu-HU" sz="900" dirty="0" err="1" smtClean="0"/>
              <a:t>herunterfahren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kikapcsolni a gépet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6" name="Téglalap 25"/>
          <p:cNvSpPr/>
          <p:nvPr/>
        </p:nvSpPr>
        <p:spPr>
          <a:xfrm>
            <a:off x="3544609" y="1748148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smtClean="0"/>
              <a:t>den Computer </a:t>
            </a:r>
            <a:r>
              <a:rPr lang="hu-HU" sz="900" dirty="0" err="1" smtClean="0"/>
              <a:t>neu</a:t>
            </a:r>
            <a:r>
              <a:rPr lang="hu-HU" sz="900" dirty="0" smtClean="0"/>
              <a:t> </a:t>
            </a:r>
            <a:r>
              <a:rPr lang="hu-HU" sz="900" dirty="0" err="1" smtClean="0"/>
              <a:t>starten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újraindítani a gépet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7" name="Téglalap 11"/>
          <p:cNvSpPr/>
          <p:nvPr/>
        </p:nvSpPr>
        <p:spPr>
          <a:xfrm>
            <a:off x="418321" y="3436810"/>
            <a:ext cx="2304256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Datei</a:t>
            </a:r>
            <a:r>
              <a:rPr lang="hu-HU" sz="900" dirty="0" smtClean="0"/>
              <a:t> </a:t>
            </a:r>
            <a:r>
              <a:rPr lang="hu-HU" sz="900" dirty="0" err="1" smtClean="0"/>
              <a:t>markieren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kiválasztani egy fájlt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8" name="Téglalap 10"/>
          <p:cNvSpPr/>
          <p:nvPr/>
        </p:nvSpPr>
        <p:spPr>
          <a:xfrm>
            <a:off x="3141903" y="2871900"/>
            <a:ext cx="2475861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</a:t>
            </a:r>
            <a:r>
              <a:rPr lang="hu-HU" sz="900" dirty="0" smtClean="0"/>
              <a:t> </a:t>
            </a:r>
            <a:r>
              <a:rPr lang="hu-HU" sz="900" dirty="0" err="1" smtClean="0"/>
              <a:t>Datei</a:t>
            </a:r>
            <a:r>
              <a:rPr lang="hu-HU" sz="900" dirty="0" smtClean="0"/>
              <a:t> </a:t>
            </a:r>
            <a:r>
              <a:rPr lang="hu-HU" sz="900" dirty="0" err="1" smtClean="0"/>
              <a:t>in</a:t>
            </a:r>
            <a:r>
              <a:rPr lang="hu-HU" sz="900" dirty="0" smtClean="0"/>
              <a:t> </a:t>
            </a:r>
            <a:r>
              <a:rPr lang="hu-HU" sz="900" dirty="0" err="1" smtClean="0"/>
              <a:t>einen</a:t>
            </a:r>
            <a:r>
              <a:rPr lang="hu-HU" sz="900" dirty="0" smtClean="0"/>
              <a:t> </a:t>
            </a:r>
            <a:r>
              <a:rPr lang="hu-HU" sz="900" dirty="0" err="1" smtClean="0"/>
              <a:t>Ordner</a:t>
            </a:r>
            <a:r>
              <a:rPr lang="hu-HU" sz="900" dirty="0" smtClean="0"/>
              <a:t> </a:t>
            </a:r>
            <a:r>
              <a:rPr lang="hu-HU" sz="900" dirty="0" err="1" smtClean="0"/>
              <a:t>verschieben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egy fájlt áthelyezni egy mappába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29" name="Téglalap 11"/>
          <p:cNvSpPr/>
          <p:nvPr/>
        </p:nvSpPr>
        <p:spPr>
          <a:xfrm>
            <a:off x="80595" y="3997171"/>
            <a:ext cx="2544553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zur</a:t>
            </a:r>
            <a:r>
              <a:rPr lang="hu-HU" sz="900" dirty="0" smtClean="0"/>
              <a:t> </a:t>
            </a:r>
            <a:r>
              <a:rPr lang="hu-HU" sz="900" dirty="0" err="1" smtClean="0"/>
              <a:t>vorherigen</a:t>
            </a:r>
            <a:r>
              <a:rPr lang="hu-HU" sz="900" dirty="0" smtClean="0"/>
              <a:t> </a:t>
            </a:r>
            <a:r>
              <a:rPr lang="hu-HU" sz="900" dirty="0" err="1" smtClean="0"/>
              <a:t>Webseite</a:t>
            </a:r>
            <a:r>
              <a:rPr lang="hu-HU" sz="900" dirty="0" smtClean="0"/>
              <a:t> </a:t>
            </a:r>
            <a:r>
              <a:rPr lang="hu-HU" sz="900" dirty="0" err="1" smtClean="0"/>
              <a:t>zurückspringen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visszaugrani az előző weboldalra</a:t>
            </a:r>
            <a:endParaRPr lang="hu-HU" sz="900" dirty="0">
              <a:solidFill>
                <a:srgbClr val="FFFF00"/>
              </a:solidFill>
            </a:endParaRPr>
          </a:p>
        </p:txBody>
      </p:sp>
      <p:sp>
        <p:nvSpPr>
          <p:cNvPr id="30" name="Téglalap 16"/>
          <p:cNvSpPr/>
          <p:nvPr/>
        </p:nvSpPr>
        <p:spPr>
          <a:xfrm>
            <a:off x="6516216" y="4557530"/>
            <a:ext cx="2448272" cy="46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900" dirty="0" err="1" smtClean="0"/>
              <a:t>einen</a:t>
            </a:r>
            <a:r>
              <a:rPr lang="hu-HU" sz="900" dirty="0" smtClean="0"/>
              <a:t> </a:t>
            </a:r>
            <a:r>
              <a:rPr lang="hu-HU" sz="900" dirty="0" err="1" smtClean="0"/>
              <a:t>Befehl</a:t>
            </a:r>
            <a:r>
              <a:rPr lang="hu-HU" sz="900" dirty="0" smtClean="0"/>
              <a:t> </a:t>
            </a:r>
            <a:r>
              <a:rPr lang="hu-HU" sz="900" dirty="0" err="1" smtClean="0"/>
              <a:t>rückgängig</a:t>
            </a:r>
            <a:r>
              <a:rPr lang="hu-HU" sz="900" dirty="0" smtClean="0"/>
              <a:t> </a:t>
            </a:r>
            <a:r>
              <a:rPr lang="hu-HU" sz="900" dirty="0" err="1" smtClean="0"/>
              <a:t>machen</a:t>
            </a:r>
            <a:endParaRPr lang="hu-HU" sz="900" dirty="0" smtClean="0"/>
          </a:p>
          <a:p>
            <a:pPr algn="ctr"/>
            <a:r>
              <a:rPr lang="hu-HU" sz="900" dirty="0" smtClean="0">
                <a:solidFill>
                  <a:srgbClr val="FFFF00"/>
                </a:solidFill>
              </a:rPr>
              <a:t>visszavonni egy műveletet/parancsot</a:t>
            </a:r>
            <a:endParaRPr lang="hu-HU" sz="9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Essenz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sz="1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TC102455596[[fn=Tavasz]]</Template>
  <TotalTime>0</TotalTime>
  <Words>396</Words>
  <Application>Microsoft Office PowerPoint</Application>
  <PresentationFormat>Diavetítés a képernyőre (16:9 oldalarány)</PresentationFormat>
  <Paragraphs>108</Paragraphs>
  <Slides>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3" baseType="lpstr">
      <vt:lpstr>Spring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Magyar Péter</dc:creator>
  <cp:lastModifiedBy>Gábor</cp:lastModifiedBy>
  <cp:revision>6</cp:revision>
  <dcterms:created xsi:type="dcterms:W3CDTF">2014-11-20T20:48:16Z</dcterms:created>
  <dcterms:modified xsi:type="dcterms:W3CDTF">2016-01-05T10:47:33Z</dcterms:modified>
</cp:coreProperties>
</file>