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8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  <a:srgbClr val="FFFF66"/>
    <a:srgbClr val="61F0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1014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143000"/>
            <a:ext cx="7623175" cy="131445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hu-HU" altLang="en-US" noProof="0" smtClean="0"/>
              <a:t>Mintacím szerkesztése</a:t>
            </a:r>
            <a:endParaRPr lang="hu-HU" altLang="en-US" noProof="0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2971800"/>
            <a:ext cx="6553200" cy="131445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hu-HU" altLang="en-US" noProof="0" smtClean="0"/>
              <a:t>Alcím mintájának szerkesztése</a:t>
            </a:r>
            <a:endParaRPr lang="hu-HU" altLang="en-US" noProof="0" smtClean="0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4682729"/>
            <a:ext cx="2895600" cy="342900"/>
          </a:xfrm>
        </p:spPr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DB3A0C0-59F8-4884-B5EA-990D1F2640F1}" type="slidenum">
              <a:rPr lang="hu-HU" altLang="hu-HU" smtClean="0"/>
              <a:pPr/>
              <a:t>‹#›</a:t>
            </a:fld>
            <a:endParaRPr lang="hu-HU" altLang="hu-HU"/>
          </a:p>
        </p:txBody>
      </p:sp>
      <p:sp>
        <p:nvSpPr>
          <p:cNvPr id="37895" name="Freeform 7"/>
          <p:cNvSpPr>
            <a:spLocks noChangeArrowheads="1"/>
          </p:cNvSpPr>
          <p:nvPr/>
        </p:nvSpPr>
        <p:spPr bwMode="auto">
          <a:xfrm>
            <a:off x="609600" y="914400"/>
            <a:ext cx="7924800" cy="6858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7896" name="Line 8"/>
          <p:cNvSpPr>
            <a:spLocks noChangeShapeType="1"/>
          </p:cNvSpPr>
          <p:nvPr/>
        </p:nvSpPr>
        <p:spPr bwMode="auto">
          <a:xfrm>
            <a:off x="1981201" y="29718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9D0B06-7170-4171-AAE9-55DF4B264E74}" type="slidenum">
              <a:rPr lang="hu-HU" altLang="hu-HU" smtClean="0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886134345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DC86C1-2601-401A-9641-F5567DE60F8F}" type="slidenum">
              <a:rPr lang="hu-HU" altLang="hu-HU" smtClean="0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033723519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80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80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BCF512-A2CC-45B1-9E49-30D7A699F239}" type="slidenum">
              <a:rPr lang="hu-HU" altLang="hu-HU" smtClean="0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274473456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0DB777-F771-4D4B-A143-F3AEF832F77D}" type="slidenum">
              <a:rPr lang="hu-HU" altLang="hu-HU" smtClean="0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671677703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0A7BFA-BD02-4CCA-98F3-40A74D48B9B5}" type="slidenum">
              <a:rPr lang="hu-HU" altLang="hu-HU" smtClean="0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970210440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C3FAFB-BFBD-4B3F-BD7F-1C13490E7AFA}" type="slidenum">
              <a:rPr lang="hu-HU" altLang="hu-HU" smtClean="0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781615241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BF0A2F-4051-482B-97EA-929F8283E2B9}" type="slidenum">
              <a:rPr lang="hu-HU" altLang="hu-HU" smtClean="0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45632418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0EF44A-7160-4AC7-8223-6F1F6E0A43A5}" type="slidenum">
              <a:rPr lang="hu-HU" altLang="hu-HU" smtClean="0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848395598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F0256A-2EEE-4E99-A8B0-E479A6C25B0E}" type="slidenum">
              <a:rPr lang="hu-HU" altLang="hu-HU" smtClean="0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797622343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08360"/>
            <a:ext cx="2057400" cy="4389834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08360"/>
            <a:ext cx="6019800" cy="4389834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D0F116-DF37-4E31-A655-EE0DD985AAAA}" type="slidenum">
              <a:rPr lang="hu-HU" altLang="hu-HU" smtClean="0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010622489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8360"/>
            <a:ext cx="8229600" cy="854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smtClean="0"/>
              <a:t>Mintacím szerkesztése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8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smtClean="0"/>
              <a:t>Mintaszöveg szerkesztése</a:t>
            </a:r>
          </a:p>
          <a:p>
            <a:pPr lvl="1"/>
            <a:r>
              <a:rPr lang="hu-HU" altLang="en-US" smtClean="0"/>
              <a:t>Második szint</a:t>
            </a:r>
          </a:p>
          <a:p>
            <a:pPr lvl="2"/>
            <a:r>
              <a:rPr lang="hu-HU" altLang="en-US" smtClean="0"/>
              <a:t>Harmadik szint</a:t>
            </a:r>
          </a:p>
          <a:p>
            <a:pPr lvl="3"/>
            <a:r>
              <a:rPr lang="hu-HU" altLang="en-US" smtClean="0"/>
              <a:t>Negyedik szint</a:t>
            </a:r>
          </a:p>
          <a:p>
            <a:pPr lvl="4"/>
            <a:r>
              <a:rPr lang="hu-HU" altLang="en-US" smtClean="0"/>
              <a:t>Ötödik szint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2729"/>
            <a:ext cx="2133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endParaRPr lang="hu-HU" altLang="hu-HU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endParaRPr lang="hu-HU" altLang="hu-HU"/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2729"/>
            <a:ext cx="2133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fld id="{A5A3670D-3B6A-4644-98A2-B13050753CC6}" type="slidenum">
              <a:rPr lang="hu-HU" altLang="hu-HU" smtClean="0"/>
              <a:pPr/>
              <a:t>‹#›</a:t>
            </a:fld>
            <a:endParaRPr lang="hu-HU" altLang="hu-HU"/>
          </a:p>
        </p:txBody>
      </p:sp>
      <p:sp>
        <p:nvSpPr>
          <p:cNvPr id="36871" name="Freeform 7"/>
          <p:cNvSpPr>
            <a:spLocks noChangeArrowheads="1"/>
          </p:cNvSpPr>
          <p:nvPr/>
        </p:nvSpPr>
        <p:spPr bwMode="auto">
          <a:xfrm>
            <a:off x="381000" y="171450"/>
            <a:ext cx="8229600" cy="4572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>
            <a:off x="457200" y="46291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de.uw.hu/index.html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de.uw.hu/index.html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1524000" y="1221601"/>
            <a:ext cx="6172200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hu-HU" sz="9600" dirty="0" smtClean="0"/>
              <a:t>Számok</a:t>
            </a:r>
          </a:p>
          <a:p>
            <a:pPr>
              <a:spcBef>
                <a:spcPct val="50000"/>
              </a:spcBef>
            </a:pPr>
            <a:r>
              <a:rPr lang="hu-HU" altLang="hu-HU" sz="4000" dirty="0" smtClean="0"/>
              <a:t>Készítette</a:t>
            </a:r>
            <a:r>
              <a:rPr lang="hu-HU" altLang="hu-HU" sz="4000" dirty="0"/>
              <a:t>: Szántai Gábor</a:t>
            </a:r>
            <a:br>
              <a:rPr lang="hu-HU" altLang="hu-HU" sz="4000" dirty="0"/>
            </a:br>
            <a:r>
              <a:rPr lang="hu-HU" altLang="hu-HU" sz="4000" dirty="0">
                <a:hlinkClick r:id="rId2"/>
              </a:rPr>
              <a:t>http://de.uw.hu/index.html</a:t>
            </a:r>
            <a:endParaRPr lang="hu-HU" altLang="hu-HU" sz="40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2"/>
          <p:cNvSpPr>
            <a:spLocks noChangeArrowheads="1" noChangeShapeType="1" noTextEdit="1"/>
          </p:cNvSpPr>
          <p:nvPr/>
        </p:nvSpPr>
        <p:spPr bwMode="auto">
          <a:xfrm>
            <a:off x="4267200" y="1485900"/>
            <a:ext cx="609600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96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505200" y="2743200"/>
            <a:ext cx="2514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hu-HU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sechsundneunzig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WordArt 2"/>
          <p:cNvSpPr>
            <a:spLocks noChangeArrowheads="1" noChangeShapeType="1" noTextEdit="1"/>
          </p:cNvSpPr>
          <p:nvPr/>
        </p:nvSpPr>
        <p:spPr bwMode="auto">
          <a:xfrm>
            <a:off x="4038600" y="1543050"/>
            <a:ext cx="914400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127</a:t>
            </a: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895600" y="2743200"/>
            <a:ext cx="419668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hu-HU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einhundertsiebenundzwanzig</a:t>
            </a:r>
            <a:endParaRPr lang="hu-HU" altLang="hu-H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WordArt 2"/>
          <p:cNvSpPr>
            <a:spLocks noChangeArrowheads="1" noChangeShapeType="1" noTextEdit="1"/>
          </p:cNvSpPr>
          <p:nvPr/>
        </p:nvSpPr>
        <p:spPr bwMode="auto">
          <a:xfrm>
            <a:off x="4191000" y="1714500"/>
            <a:ext cx="914400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258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2895600" y="2686050"/>
            <a:ext cx="3810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hu-HU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zweihundertachtundfünfzig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WordArt 2"/>
          <p:cNvSpPr>
            <a:spLocks noChangeArrowheads="1" noChangeShapeType="1" noTextEdit="1"/>
          </p:cNvSpPr>
          <p:nvPr/>
        </p:nvSpPr>
        <p:spPr bwMode="auto">
          <a:xfrm>
            <a:off x="4038600" y="2000250"/>
            <a:ext cx="914400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391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2971800" y="2971800"/>
            <a:ext cx="3733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hu-HU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dreihunderteinundneunzig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WordArt 2"/>
          <p:cNvSpPr>
            <a:spLocks noChangeArrowheads="1" noChangeShapeType="1" noTextEdit="1"/>
          </p:cNvSpPr>
          <p:nvPr/>
        </p:nvSpPr>
        <p:spPr bwMode="auto">
          <a:xfrm>
            <a:off x="4114800" y="2000250"/>
            <a:ext cx="914400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612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3429000" y="2857500"/>
            <a:ext cx="287119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hu-HU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sechshundertzwölf</a:t>
            </a:r>
            <a:endParaRPr lang="hu-HU" altLang="hu-H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WordArt 2"/>
          <p:cNvSpPr>
            <a:spLocks noChangeArrowheads="1" noChangeShapeType="1" noTextEdit="1"/>
          </p:cNvSpPr>
          <p:nvPr/>
        </p:nvSpPr>
        <p:spPr bwMode="auto">
          <a:xfrm>
            <a:off x="3886200" y="2057400"/>
            <a:ext cx="1219200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1283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2514600" y="2857500"/>
            <a:ext cx="587382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hu-HU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eintausendzweihundertdreiundachtzig</a:t>
            </a:r>
            <a:endParaRPr lang="hu-HU" altLang="hu-H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286000" y="3543300"/>
            <a:ext cx="574238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hu-HU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zwölfhundertdreiundachtzig</a:t>
            </a:r>
            <a:r>
              <a:rPr lang="hu-HU" altLang="hu-H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(ha évszám)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autoUpdateAnimBg="0"/>
      <p:bldP spid="8196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WordArt 2"/>
          <p:cNvSpPr>
            <a:spLocks noChangeArrowheads="1" noChangeShapeType="1" noTextEdit="1"/>
          </p:cNvSpPr>
          <p:nvPr/>
        </p:nvSpPr>
        <p:spPr bwMode="auto">
          <a:xfrm>
            <a:off x="3810000" y="1943100"/>
            <a:ext cx="1219200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5326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905000" y="2971800"/>
            <a:ext cx="5715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hu-HU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fünftausenddreihundertsechsundzwanzig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WordArt 2"/>
          <p:cNvSpPr>
            <a:spLocks noChangeArrowheads="1" noChangeShapeType="1" noTextEdit="1"/>
          </p:cNvSpPr>
          <p:nvPr/>
        </p:nvSpPr>
        <p:spPr bwMode="auto">
          <a:xfrm>
            <a:off x="3886200" y="2114550"/>
            <a:ext cx="1219200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9811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2971800" y="3371850"/>
            <a:ext cx="3886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hu-HU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neuntausendachthundertelf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WordArt 2"/>
          <p:cNvSpPr>
            <a:spLocks noChangeArrowheads="1" noChangeShapeType="1" noTextEdit="1"/>
          </p:cNvSpPr>
          <p:nvPr/>
        </p:nvSpPr>
        <p:spPr bwMode="auto">
          <a:xfrm>
            <a:off x="3733800" y="1943100"/>
            <a:ext cx="1524000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74152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524000" y="3143250"/>
            <a:ext cx="67204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hu-HU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vierundsiebzigtausendeinhundertzweiundfünfzig</a:t>
            </a:r>
            <a:endParaRPr lang="hu-HU" altLang="hu-H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WordArt 2"/>
          <p:cNvSpPr>
            <a:spLocks noChangeArrowheads="1" noChangeShapeType="1" noTextEdit="1"/>
          </p:cNvSpPr>
          <p:nvPr/>
        </p:nvSpPr>
        <p:spPr bwMode="auto">
          <a:xfrm>
            <a:off x="3810000" y="1943100"/>
            <a:ext cx="1524000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62843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371600" y="2857500"/>
            <a:ext cx="701682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hu-HU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zweiundsechzigtausendachthundertdreiundvierzig</a:t>
            </a:r>
            <a:endParaRPr lang="hu-HU" altLang="hu-H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WordArt 2"/>
          <p:cNvSpPr>
            <a:spLocks noChangeArrowheads="1" noChangeShapeType="1" noTextEdit="1"/>
          </p:cNvSpPr>
          <p:nvPr/>
        </p:nvSpPr>
        <p:spPr bwMode="auto">
          <a:xfrm>
            <a:off x="3733800" y="1943100"/>
            <a:ext cx="1524000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57992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1295400" y="3028950"/>
            <a:ext cx="730904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hu-HU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siebenundfünzigtausendneunhundertzweiundneunzig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WordArt 2"/>
          <p:cNvSpPr>
            <a:spLocks noChangeArrowheads="1" noChangeShapeType="1" noTextEdit="1"/>
          </p:cNvSpPr>
          <p:nvPr/>
        </p:nvSpPr>
        <p:spPr bwMode="auto">
          <a:xfrm>
            <a:off x="3810000" y="1714500"/>
            <a:ext cx="1524000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36915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1828800" y="2686050"/>
            <a:ext cx="655962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hu-HU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sechsunddreißigtausendneunhundertfünfzehn</a:t>
            </a:r>
            <a:endParaRPr lang="hu-HU" altLang="hu-H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WordArt 2"/>
          <p:cNvSpPr>
            <a:spLocks noChangeArrowheads="1" noChangeShapeType="1" noTextEdit="1"/>
          </p:cNvSpPr>
          <p:nvPr/>
        </p:nvSpPr>
        <p:spPr bwMode="auto">
          <a:xfrm>
            <a:off x="3657600" y="1943100"/>
            <a:ext cx="1828800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611029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2133600" y="3028950"/>
            <a:ext cx="560675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hu-HU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sechshundertelftausendneunundzwanzig</a:t>
            </a:r>
            <a:endParaRPr lang="hu-HU" altLang="hu-H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WordArt 2"/>
          <p:cNvSpPr>
            <a:spLocks noChangeArrowheads="1" noChangeShapeType="1" noTextEdit="1"/>
          </p:cNvSpPr>
          <p:nvPr/>
        </p:nvSpPr>
        <p:spPr bwMode="auto">
          <a:xfrm>
            <a:off x="3581400" y="2000250"/>
            <a:ext cx="1828800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999999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179512" y="2971800"/>
            <a:ext cx="901553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hu-HU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neunhundertneunundneunzigtausendneunhundertneunundneunzig</a:t>
            </a:r>
            <a:endParaRPr lang="hu-HU" altLang="hu-H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3276600" y="4000500"/>
            <a:ext cx="359965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hu-HU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Ezt még egybe írjuk!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utoUpdateAnimBg="0"/>
      <p:bldP spid="16388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WordArt 2"/>
          <p:cNvSpPr>
            <a:spLocks noChangeArrowheads="1" noChangeShapeType="1" noTextEdit="1"/>
          </p:cNvSpPr>
          <p:nvPr/>
        </p:nvSpPr>
        <p:spPr bwMode="auto">
          <a:xfrm>
            <a:off x="3505200" y="2057400"/>
            <a:ext cx="2133600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1586812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07504" y="3028950"/>
            <a:ext cx="903649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hu-HU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eine</a:t>
            </a:r>
            <a:r>
              <a:rPr lang="hu-HU" altLang="hu-H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hu-HU" altLang="hu-HU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Million</a:t>
            </a:r>
            <a:r>
              <a:rPr lang="hu-HU" altLang="hu-H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hu-HU" altLang="hu-HU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fünfhundertsechsundachtzigtausendachthundertzwölf</a:t>
            </a:r>
            <a:endParaRPr lang="hu-HU" altLang="hu-H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WordArt 4"/>
          <p:cNvSpPr>
            <a:spLocks noChangeArrowheads="1" noChangeShapeType="1" noTextEdit="1"/>
          </p:cNvSpPr>
          <p:nvPr/>
        </p:nvSpPr>
        <p:spPr bwMode="auto">
          <a:xfrm>
            <a:off x="3059113" y="2031206"/>
            <a:ext cx="3048000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3251290812</a:t>
            </a:r>
            <a:endParaRPr lang="hu-HU" sz="3600" b="1" kern="1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179389" y="3274219"/>
            <a:ext cx="878522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hu-HU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</a:t>
            </a:r>
            <a:r>
              <a:rPr lang="de-DE" altLang="hu-HU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rei Milliarden zweihunderteinu</a:t>
            </a:r>
            <a:r>
              <a:rPr lang="hu-HU" altLang="hu-HU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</a:t>
            </a:r>
            <a:r>
              <a:rPr lang="de-DE" altLang="hu-HU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dfünzig Millionen </a:t>
            </a:r>
            <a:r>
              <a:rPr lang="hu-HU" altLang="hu-HU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zweihundertneunzigtausendachthundertzwölf</a:t>
            </a:r>
            <a:endParaRPr lang="de-DE" altLang="hu-HU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animBg="1"/>
      <p:bldP spid="2458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WordArt 2"/>
          <p:cNvSpPr>
            <a:spLocks noChangeArrowheads="1" noChangeShapeType="1" noTextEdit="1"/>
          </p:cNvSpPr>
          <p:nvPr/>
        </p:nvSpPr>
        <p:spPr bwMode="auto">
          <a:xfrm>
            <a:off x="4038600" y="2000250"/>
            <a:ext cx="1066800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12,5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3505200" y="2914650"/>
            <a:ext cx="2667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hu-HU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zwölf Komma fünf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276600" y="3600450"/>
            <a:ext cx="3276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hu-HU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zwölf und fünf Zehntel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autoUpdateAnimBg="0"/>
      <p:bldP spid="18436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WordArt 2"/>
          <p:cNvSpPr>
            <a:spLocks noChangeArrowheads="1" noChangeShapeType="1" noTextEdit="1"/>
          </p:cNvSpPr>
          <p:nvPr/>
        </p:nvSpPr>
        <p:spPr bwMode="auto">
          <a:xfrm>
            <a:off x="3657600" y="1885950"/>
            <a:ext cx="1676400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829,06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1524000" y="3028950"/>
            <a:ext cx="6553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hu-HU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achthundertneunundzwanzig</a:t>
            </a:r>
            <a:r>
              <a:rPr lang="hu-HU" altLang="hu-H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hu-HU" altLang="hu-HU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Komma</a:t>
            </a:r>
            <a:r>
              <a:rPr lang="hu-HU" altLang="hu-H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null </a:t>
            </a:r>
            <a:r>
              <a:rPr lang="hu-HU" altLang="hu-HU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sechs</a:t>
            </a:r>
            <a:endParaRPr lang="hu-HU" altLang="hu-H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1043608" y="3829050"/>
            <a:ext cx="718599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hu-HU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achthundertneunundzwanzig</a:t>
            </a:r>
            <a:r>
              <a:rPr lang="hu-HU" altLang="hu-H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und </a:t>
            </a:r>
            <a:r>
              <a:rPr lang="hu-HU" altLang="hu-HU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sechs</a:t>
            </a:r>
            <a:r>
              <a:rPr lang="hu-HU" altLang="hu-H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hu-HU" altLang="hu-HU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Hundertstel</a:t>
            </a:r>
            <a:endParaRPr lang="hu-HU" altLang="hu-H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autoUpdateAnimBg="0"/>
      <p:bldP spid="19460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WordArt 2"/>
          <p:cNvSpPr>
            <a:spLocks noChangeArrowheads="1" noChangeShapeType="1" noTextEdit="1"/>
          </p:cNvSpPr>
          <p:nvPr/>
        </p:nvSpPr>
        <p:spPr bwMode="auto">
          <a:xfrm>
            <a:off x="3505200" y="1600200"/>
            <a:ext cx="2286000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911,0038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1371600" y="2400300"/>
            <a:ext cx="68728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hu-HU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neunhundertelf</a:t>
            </a:r>
            <a:r>
              <a:rPr lang="hu-HU" altLang="hu-H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hu-HU" altLang="hu-HU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Komma</a:t>
            </a:r>
            <a:r>
              <a:rPr lang="hu-HU" altLang="hu-H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null </a:t>
            </a:r>
            <a:r>
              <a:rPr lang="hu-HU" altLang="hu-HU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null</a:t>
            </a:r>
            <a:r>
              <a:rPr lang="hu-HU" altLang="hu-H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hu-HU" altLang="hu-H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drei</a:t>
            </a:r>
            <a:r>
              <a:rPr lang="hu-HU" altLang="hu-H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hu-HU" altLang="hu-H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acht</a:t>
            </a:r>
            <a:endParaRPr lang="hu-HU" altLang="hu-H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143000" y="3143250"/>
            <a:ext cx="746144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hu-HU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neunhundertelf</a:t>
            </a:r>
            <a:r>
              <a:rPr lang="hu-HU" altLang="hu-H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und </a:t>
            </a:r>
            <a:r>
              <a:rPr lang="hu-HU" altLang="hu-HU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achtunddreißig</a:t>
            </a:r>
            <a:r>
              <a:rPr lang="hu-HU" altLang="hu-H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hu-HU" altLang="hu-HU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zehn</a:t>
            </a:r>
            <a:r>
              <a:rPr lang="hu-HU" altLang="hu-H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hu-HU" altLang="hu-HU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Tausendstel</a:t>
            </a:r>
            <a:endParaRPr lang="hu-HU" altLang="hu-H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autoUpdateAnimBg="0"/>
      <p:bldP spid="20484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WordArt 2"/>
          <p:cNvSpPr>
            <a:spLocks noChangeArrowheads="1" noChangeShapeType="1" noTextEdit="1"/>
          </p:cNvSpPr>
          <p:nvPr/>
        </p:nvSpPr>
        <p:spPr bwMode="auto">
          <a:xfrm>
            <a:off x="4419600" y="2114550"/>
            <a:ext cx="304800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1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3657600" y="3371850"/>
            <a:ext cx="2514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hu-HU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eins (nem ein!!!)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WordArt 2"/>
          <p:cNvSpPr>
            <a:spLocks noChangeArrowheads="1" noChangeShapeType="1" noTextEdit="1"/>
          </p:cNvSpPr>
          <p:nvPr/>
        </p:nvSpPr>
        <p:spPr bwMode="auto">
          <a:xfrm>
            <a:off x="4419600" y="1943100"/>
            <a:ext cx="304800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36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/>
              </a:rPr>
              <a:t>2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757808" y="3200400"/>
            <a:ext cx="791864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hu-HU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zwei (de lehet mondani zwo-t is, mindkettő elfogadott!)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2057400" y="2057401"/>
            <a:ext cx="54864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hu-HU" sz="3000">
                <a:hlinkClick r:id="rId2"/>
              </a:rPr>
              <a:t>http://de.uw.hu/index.html</a:t>
            </a:r>
            <a:endParaRPr lang="hu-HU" altLang="hu-HU" sz="300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utschfuralle">
  <a:themeElements>
    <a:clrScheme name="Sarkos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Sarkos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rkos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rkos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rkos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</TotalTime>
  <Words>106</Words>
  <Application>Microsoft Office PowerPoint</Application>
  <PresentationFormat>Diavetítés a képernyőre (16:9 oldalarány)</PresentationFormat>
  <Paragraphs>50</Paragraphs>
  <Slides>23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1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23</vt:i4>
      </vt:variant>
    </vt:vector>
  </HeadingPairs>
  <TitlesOfParts>
    <vt:vector size="25" baseType="lpstr">
      <vt:lpstr>Times New Roman</vt:lpstr>
      <vt:lpstr>Deutschfuralle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Company>Szántai Gábor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Nincs diacím</dc:title>
  <dc:creator>Gabci</dc:creator>
  <cp:lastModifiedBy>Gábor</cp:lastModifiedBy>
  <cp:revision>9</cp:revision>
  <dcterms:created xsi:type="dcterms:W3CDTF">2003-06-28T18:52:21Z</dcterms:created>
  <dcterms:modified xsi:type="dcterms:W3CDTF">2016-01-05T12:32:38Z</dcterms:modified>
</cp:coreProperties>
</file>