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84" r:id="rId2"/>
  </p:sldMasterIdLst>
  <p:sldIdLst>
    <p:sldId id="271" r:id="rId3"/>
    <p:sldId id="256" r:id="rId4"/>
    <p:sldId id="257" r:id="rId5"/>
    <p:sldId id="258" r:id="rId6"/>
    <p:sldId id="259" r:id="rId7"/>
    <p:sldId id="260" r:id="rId8"/>
    <p:sldId id="261" r:id="rId9"/>
    <p:sldId id="272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5143500" type="screen16x9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FBE4"/>
    <a:srgbClr val="00CC00"/>
    <a:srgbClr val="0000FF"/>
    <a:srgbClr val="990033"/>
    <a:srgbClr val="FF0000"/>
    <a:srgbClr val="926130"/>
    <a:srgbClr val="FFE4C9"/>
    <a:srgbClr val="C3C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524A5-EC6C-4ED6-80C4-717AC06777B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82112946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709CC-A7DC-4D80-959E-24CBA676C9F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10317703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C65F0B-8B67-4C57-934B-23AFCE2BD4F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26849249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8DFB8-15A7-46A5-BCAF-E402AF18BD2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85278161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DDAB2-6A47-4AAB-84A8-5907A482160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66181964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EF33A-C0C1-4F68-BDCE-C15B0926007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88303426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5C06E-6C0B-413C-AFED-D34A33A4942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21811556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76F6C7-FB66-4062-9EDC-FE118D65604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55631526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2623E-D483-4ED5-9A43-4308C99EF96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86084613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51D65-72C2-4424-88C8-3EE0B164E98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84505025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B7AA1-7F4D-428D-82D3-9F7EFD057A26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0011513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  <a:endParaRPr lang="hu-HU" altLang="en-US" noProof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  <a:endParaRPr lang="hu-HU" altLang="en-US" noProof="0" smtClean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8F524A5-EC6C-4ED6-80C4-717AC06777BA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709CC-A7DC-4D80-959E-24CBA676C9F3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86134345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C65F0B-8B67-4C57-934B-23AFCE2BD4FC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33723519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8DFB8-15A7-46A5-BCAF-E402AF18BD2F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74473456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DDAB2-6A47-4AAB-84A8-5907A4821601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7167770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EF33A-C0C1-4F68-BDCE-C15B09260074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70210440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5C06E-6C0B-413C-AFED-D34A33A49425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81615241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76F6C7-FB66-4062-9EDC-FE118D656043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5632418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2623E-D483-4ED5-9A43-4308C99EF968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48395598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51D65-72C2-4424-88C8-3EE0B164E980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97622343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B7AA1-7F4D-428D-82D3-9F7EFD057A26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1062248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 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hu-HU" alt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 alt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6678E85-4D49-4109-B003-77307BC1655B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hu-HU" altLang="hu-H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hu-HU" altLang="hu-H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86678E85-4D49-4109-B003-77307BC1655B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3687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600200" y="1221600"/>
            <a:ext cx="609600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sz="8000" dirty="0" smtClean="0"/>
              <a:t>Színek</a:t>
            </a:r>
          </a:p>
          <a:p>
            <a:pPr>
              <a:spcBef>
                <a:spcPct val="50000"/>
              </a:spcBef>
            </a:pPr>
            <a:r>
              <a:rPr lang="hu-HU" altLang="hu-HU" sz="3600" dirty="0" smtClean="0"/>
              <a:t>Készítette</a:t>
            </a:r>
            <a:r>
              <a:rPr lang="hu-HU" altLang="hu-HU" sz="3600" dirty="0"/>
              <a:t>: Szántai Gábor</a:t>
            </a:r>
            <a:br>
              <a:rPr lang="hu-HU" altLang="hu-HU" sz="3600" dirty="0"/>
            </a:br>
            <a:r>
              <a:rPr lang="hu-HU" altLang="hu-HU" sz="3600" dirty="0">
                <a:hlinkClick r:id="rId2"/>
              </a:rPr>
              <a:t>http://de.uw.hu/index.html</a:t>
            </a:r>
            <a:endParaRPr lang="hu-HU" altLang="hu-HU" sz="3600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114675" y="2301720"/>
            <a:ext cx="291465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gelb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sárga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985964" y="2328863"/>
            <a:ext cx="5172075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orange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narancsszín</a:t>
            </a: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92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633664" y="2331244"/>
            <a:ext cx="3876675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rose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rózsaszín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2538414" y="2328863"/>
            <a:ext cx="4067175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rot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piros, vörös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1433514" y="2331244"/>
            <a:ext cx="6276975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bordeauxrot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bordóvörös</a:t>
            </a: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3352800" y="2331244"/>
            <a:ext cx="24384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blau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kék</a:t>
            </a: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C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2228850" y="2331244"/>
            <a:ext cx="46863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ocker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okkersárga</a:t>
            </a: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3276600" y="2328863"/>
            <a:ext cx="25908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grün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zöld</a:t>
            </a:r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FB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WordArt 3"/>
          <p:cNvSpPr>
            <a:spLocks noChangeArrowheads="1" noChangeShapeType="1" noTextEdit="1"/>
          </p:cNvSpPr>
          <p:nvPr/>
        </p:nvSpPr>
        <p:spPr bwMode="auto">
          <a:xfrm>
            <a:off x="2914650" y="2331244"/>
            <a:ext cx="33147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türkis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türkiz</a:t>
            </a: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479397" y="2225502"/>
            <a:ext cx="2185214" cy="48474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lila - </a:t>
            </a:r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lila</a:t>
            </a:r>
            <a:endParaRPr lang="hu-HU" sz="36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4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2428875" y="2328863"/>
            <a:ext cx="428625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creme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krémszín</a:t>
            </a: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3100389" y="2328863"/>
            <a:ext cx="2943225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weiß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fehér</a:t>
            </a:r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6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2924175" y="2328863"/>
            <a:ext cx="329565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braun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barna</a:t>
            </a: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2962275" y="2328863"/>
            <a:ext cx="321945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grau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szürke</a:t>
            </a:r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2"/>
          <p:cNvSpPr>
            <a:spLocks noChangeArrowheads="1" noChangeShapeType="1" noTextEdit="1"/>
          </p:cNvSpPr>
          <p:nvPr/>
        </p:nvSpPr>
        <p:spPr bwMode="auto">
          <a:xfrm>
            <a:off x="2505075" y="2328863"/>
            <a:ext cx="413385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schwarz</a:t>
            </a:r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 - fekete</a:t>
            </a:r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447800" y="2114550"/>
            <a:ext cx="6705600" cy="4810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hu-HU"/>
            </a:defPPr>
            <a:lvl1pPr algn="ctr">
              <a:defRPr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defRPr>
            </a:lvl1pPr>
          </a:lstStyle>
          <a:p>
            <a:r>
              <a:rPr lang="hu-HU" altLang="hu-HU" dirty="0">
                <a:hlinkClick r:id="rId2"/>
              </a:rPr>
              <a:t>http://de.uw.hu/index.html</a:t>
            </a:r>
            <a:endParaRPr lang="hu-HU" altLang="hu-HU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altLang="hu-H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55</Words>
  <Application>Microsoft Office PowerPoint</Application>
  <PresentationFormat>Diavetítés a képernyőre (16:9 oldalarány)</PresentationFormat>
  <Paragraphs>18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17</vt:i4>
      </vt:variant>
    </vt:vector>
  </HeadingPairs>
  <TitlesOfParts>
    <vt:vector size="20" baseType="lpstr">
      <vt:lpstr>Times New Roman</vt:lpstr>
      <vt:lpstr>Office-téma</vt:lpstr>
      <vt:lpstr>Deutschfuralle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Szántai Gábor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Nincs diacím</dc:title>
  <dc:creator>Gabci</dc:creator>
  <cp:lastModifiedBy>Gábor</cp:lastModifiedBy>
  <cp:revision>8</cp:revision>
  <dcterms:created xsi:type="dcterms:W3CDTF">2003-06-28T18:32:07Z</dcterms:created>
  <dcterms:modified xsi:type="dcterms:W3CDTF">2016-01-05T12:15:38Z</dcterms:modified>
</cp:coreProperties>
</file>