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5143500" type="screen16x9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69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áromszög 3"/>
          <p:cNvSpPr/>
          <p:nvPr/>
        </p:nvSpPr>
        <p:spPr>
          <a:xfrm rot="16200000">
            <a:off x="7790656" y="3779045"/>
            <a:ext cx="1419225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540544" y="582216"/>
            <a:ext cx="8062912" cy="1102519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540544" y="1687710"/>
            <a:ext cx="8062912" cy="131445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5" name="Dátum helye 27"/>
          <p:cNvSpPr>
            <a:spLocks noGrp="1"/>
          </p:cNvSpPr>
          <p:nvPr>
            <p:ph type="dt" sz="half" idx="10"/>
          </p:nvPr>
        </p:nvSpPr>
        <p:spPr>
          <a:xfrm>
            <a:off x="1371600" y="4508500"/>
            <a:ext cx="5791200" cy="274638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7E532382-1235-4376-A339-497D7D501B26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6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1371600" y="4237038"/>
            <a:ext cx="5791200" cy="274637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391525" y="4314825"/>
            <a:ext cx="503238" cy="274638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4828F9F-C2BE-4B79-936E-114FCD08402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1793513"/>
      </p:ext>
    </p:extLst>
  </p:cSld>
  <p:clrMapOvr>
    <a:masterClrMapping/>
  </p:clrMapOvr>
  <p:transition advClick="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0620"/>
            <a:ext cx="8229600" cy="1049274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106"/>
            <a:ext cx="8229600" cy="34290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791075" y="4860925"/>
            <a:ext cx="2133600" cy="2254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C7C95-64C6-431C-8CB8-40F4C9F50E9E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" y="4860925"/>
            <a:ext cx="4259263" cy="2254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2A723-EBF1-45E9-A26C-BA51BA0A2DE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8434249"/>
      </p:ext>
    </p:extLst>
  </p:cSld>
  <p:clrMapOvr>
    <a:masterClrMapping/>
  </p:clrMapOvr>
  <p:transition advClick="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erékszögű háromszög 3"/>
          <p:cNvSpPr/>
          <p:nvPr/>
        </p:nvSpPr>
        <p:spPr>
          <a:xfrm flipV="1">
            <a:off x="6350" y="4763"/>
            <a:ext cx="9131300" cy="5127625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Háromszög 4"/>
          <p:cNvSpPr/>
          <p:nvPr/>
        </p:nvSpPr>
        <p:spPr>
          <a:xfrm rot="5400000" flipV="1">
            <a:off x="7790656" y="70645"/>
            <a:ext cx="1419225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Egyenes összekötő 5"/>
          <p:cNvCxnSpPr/>
          <p:nvPr/>
        </p:nvCxnSpPr>
        <p:spPr>
          <a:xfrm rot="10800000">
            <a:off x="6469063" y="7938"/>
            <a:ext cx="2673350" cy="142398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gyenes összekötő 6"/>
          <p:cNvCxnSpPr/>
          <p:nvPr/>
        </p:nvCxnSpPr>
        <p:spPr>
          <a:xfrm flipV="1">
            <a:off x="0" y="4763"/>
            <a:ext cx="9137650" cy="5133975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203599"/>
            <a:ext cx="7239000" cy="1021556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1225152"/>
            <a:ext cx="3886200" cy="17145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6956425" y="485775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AAEAE-A1A4-4AA5-A584-CE2BF1BD6117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619375" y="4860925"/>
            <a:ext cx="4260850" cy="2254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450263" y="608013"/>
            <a:ext cx="503237" cy="2238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8F6AB-9844-4156-A668-D80B52C31B7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1219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7F290-4C6A-4277-BA19-01E51F8A6061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6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41CFA-321E-43FB-88B9-DD133ED2097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422309"/>
      </p:ext>
    </p:extLst>
  </p:cSld>
  <p:clrMapOvr>
    <a:masterClrMapping/>
  </p:clrMapOvr>
  <p:transition advClick="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8198" y="218049"/>
            <a:ext cx="1066800" cy="4615434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65006" y="218049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1365006" y="2570343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2022230" y="218049"/>
            <a:ext cx="6858000" cy="226314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2022230" y="2570343"/>
            <a:ext cx="6858000" cy="22631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>
          <a:xfrm>
            <a:off x="4791075" y="4860925"/>
            <a:ext cx="2130425" cy="227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5658E-F8D8-49B4-ABD8-6214AF7786F7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>
          <a:xfrm>
            <a:off x="457200" y="4860925"/>
            <a:ext cx="4260850" cy="227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7589838" y="4862513"/>
            <a:ext cx="503237" cy="227012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DA76E6B0-837B-4AAD-9688-894560A7B7B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5094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1D124-5534-4921-AE5D-224FF9BB6FB0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4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04EDF-8378-4CB6-B047-4378FCEC141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5707306"/>
      </p:ext>
    </p:extLst>
  </p:cSld>
  <p:clrMapOvr>
    <a:masterClrMapping/>
  </p:clrMapOvr>
  <p:transition advClick="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5EE4D-BC9D-4DEE-BFAA-BA72D333E65C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4CCD7-A7A3-45CB-8307-0208E668DC9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1218174"/>
      </p:ext>
    </p:extLst>
  </p:cSld>
  <p:clrMapOvr>
    <a:masterClrMapping/>
  </p:clrMapOvr>
  <p:transition advClick="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275748"/>
            <a:ext cx="914400" cy="44577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1135856" y="275748"/>
            <a:ext cx="2438400" cy="44577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651250" y="240030"/>
            <a:ext cx="5276088" cy="449199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278563" y="4918075"/>
            <a:ext cx="2133600" cy="2254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4ABC67EF-0389-4508-953B-C198B5CD24A1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35063" y="4918075"/>
            <a:ext cx="5143500" cy="2254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410575" y="4918075"/>
            <a:ext cx="503238" cy="2254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0210DA17-C005-4897-827D-D3A1A712BCB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7764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113172"/>
            <a:ext cx="914400" cy="48006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138237" y="280475"/>
            <a:ext cx="7333488" cy="41148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3000" y="4400550"/>
            <a:ext cx="7333488" cy="51435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108700" y="4918075"/>
            <a:ext cx="2101850" cy="2254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62C5BE2-29C6-4A9A-BA7E-CAF143BCAA1A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69988" y="4918075"/>
            <a:ext cx="4948237" cy="227013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16900" y="4918075"/>
            <a:ext cx="366713" cy="2254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333FE9DB-3B29-4DC0-996A-C93D254944C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0660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1A16B-5C97-4BA5-899F-08C838F3B6D0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2FBE5-6FC5-48C8-8985-6382497913D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8893703"/>
      </p:ext>
    </p:extLst>
  </p:cSld>
  <p:clrMapOvr>
    <a:masterClrMapping/>
  </p:clrMapOvr>
  <p:transition advClick="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285750"/>
            <a:ext cx="1905000" cy="41148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248400" cy="41148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0A269-DB5C-4D4B-82DE-1AED1EE72F7D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C1D84-6B77-484E-947E-476A8C98A08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951146"/>
      </p:ext>
    </p:extLst>
  </p:cSld>
  <p:clrMapOvr>
    <a:masterClrMapping/>
  </p:clrMapOvr>
  <p:transition advClick="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74747"/>
            </a:gs>
            <a:gs pos="60001">
              <a:srgbClr val="626262"/>
            </a:gs>
            <a:gs pos="100000">
              <a:srgbClr val="8C8C8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erékszögű háromszög 10"/>
          <p:cNvSpPr/>
          <p:nvPr/>
        </p:nvSpPr>
        <p:spPr>
          <a:xfrm>
            <a:off x="6350" y="11113"/>
            <a:ext cx="9131300" cy="5127625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Egyenes összekötő 7"/>
          <p:cNvCxnSpPr/>
          <p:nvPr/>
        </p:nvCxnSpPr>
        <p:spPr>
          <a:xfrm>
            <a:off x="0" y="4763"/>
            <a:ext cx="9137650" cy="5133975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/>
          <p:cNvCxnSpPr/>
          <p:nvPr/>
        </p:nvCxnSpPr>
        <p:spPr>
          <a:xfrm rot="10800000" flipV="1">
            <a:off x="6469063" y="3711575"/>
            <a:ext cx="2673350" cy="1425575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01613"/>
            <a:ext cx="8229600" cy="104933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030" name="Szöveg helye 12"/>
          <p:cNvSpPr>
            <a:spLocks noGrp="1"/>
          </p:cNvSpPr>
          <p:nvPr>
            <p:ph type="body" idx="1"/>
          </p:nvPr>
        </p:nvSpPr>
        <p:spPr bwMode="auto">
          <a:xfrm>
            <a:off x="457200" y="1411288"/>
            <a:ext cx="82296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  <a:endParaRPr lang="en-US" altLang="hu-HU" smtClean="0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791075" y="4860925"/>
            <a:ext cx="2133600" cy="227013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DD34BFB-78D5-4224-847C-F184093292AB}" type="datetimeFigureOut">
              <a:rPr lang="hu-HU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457200" y="4860925"/>
            <a:ext cx="4259263" cy="227013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589838" y="4860925"/>
            <a:ext cx="503237" cy="227013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5EB3C21-9F6C-4C35-8D7D-858D09634AB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1" r:id="rId4"/>
    <p:sldLayoutId id="2147483789" r:id="rId5"/>
    <p:sldLayoutId id="2147483782" r:id="rId6"/>
    <p:sldLayoutId id="2147483783" r:id="rId7"/>
    <p:sldLayoutId id="2147483790" r:id="rId8"/>
    <p:sldLayoutId id="2147483791" r:id="rId9"/>
    <p:sldLayoutId id="2147483784" r:id="rId10"/>
    <p:sldLayoutId id="2147483785" r:id="rId11"/>
  </p:sldLayoutIdLst>
  <p:transition advClick="0">
    <p:newsflash/>
  </p:transition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ear-vb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 descr="beetle-vb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Kép 3" descr="cow-vb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18891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 descr="bee-vb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18891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5" descr="bird-vb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6" descr="butterfly-vb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8891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Kép 7" descr="caterpillar-vb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Kép 8" descr="cat-vb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Kép 9" descr="chicken-vb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 descr="duck-vb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Kép 11" descr="crab-vb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Kép 12" descr="crocodile-vb.g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Kép 13" descr="deer-vb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Kép 14" descr="dog-vb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18891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Kép 15" descr="dolphin-vb.gi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18891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zövegdoboz 16"/>
          <p:cNvSpPr txBox="1"/>
          <p:nvPr/>
        </p:nvSpPr>
        <p:spPr>
          <a:xfrm>
            <a:off x="288000" y="121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Bär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medve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2088000" y="121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>
                <a:latin typeface="Tahoma" pitchFamily="34" charset="0"/>
                <a:cs typeface="Tahoma" pitchFamily="34" charset="0"/>
              </a:rPr>
              <a:t>Käfer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bogár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3888000" y="121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s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Huhn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csirke</a:t>
            </a:r>
          </a:p>
        </p:txBody>
      </p:sp>
      <p:sp>
        <p:nvSpPr>
          <p:cNvPr id="20" name="Szövegdoboz 19"/>
          <p:cNvSpPr txBox="1"/>
          <p:nvPr/>
        </p:nvSpPr>
        <p:spPr>
          <a:xfrm>
            <a:off x="5688000" y="121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Katze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macska</a:t>
            </a:r>
          </a:p>
        </p:txBody>
      </p:sp>
      <p:sp>
        <p:nvSpPr>
          <p:cNvPr id="21" name="Szövegdoboz 20"/>
          <p:cNvSpPr txBox="1"/>
          <p:nvPr/>
        </p:nvSpPr>
        <p:spPr>
          <a:xfrm>
            <a:off x="7488000" y="121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Wurm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kukac</a:t>
            </a:r>
          </a:p>
        </p:txBody>
      </p:sp>
      <p:sp>
        <p:nvSpPr>
          <p:cNvPr id="22" name="Szövegdoboz 21"/>
          <p:cNvSpPr txBox="1"/>
          <p:nvPr/>
        </p:nvSpPr>
        <p:spPr>
          <a:xfrm>
            <a:off x="142844" y="2835000"/>
            <a:ext cx="150019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Schmetterling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pillangó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2088000" y="283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Biene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méh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3888000" y="283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Kuh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tehén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5688000" y="283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Delphin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delfin</a:t>
            </a:r>
          </a:p>
        </p:txBody>
      </p:sp>
      <p:sp>
        <p:nvSpPr>
          <p:cNvPr id="26" name="Szövegdoboz 25"/>
          <p:cNvSpPr txBox="1"/>
          <p:nvPr/>
        </p:nvSpPr>
        <p:spPr>
          <a:xfrm>
            <a:off x="7488000" y="283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Hund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kutya</a:t>
            </a:r>
          </a:p>
        </p:txBody>
      </p:sp>
      <p:sp>
        <p:nvSpPr>
          <p:cNvPr id="27" name="Szövegdoboz 26"/>
          <p:cNvSpPr txBox="1"/>
          <p:nvPr/>
        </p:nvSpPr>
        <p:spPr>
          <a:xfrm>
            <a:off x="288000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Vogel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madár</a:t>
            </a:r>
          </a:p>
        </p:txBody>
      </p:sp>
      <p:sp>
        <p:nvSpPr>
          <p:cNvPr id="28" name="Szövegdoboz 27"/>
          <p:cNvSpPr txBox="1"/>
          <p:nvPr/>
        </p:nvSpPr>
        <p:spPr>
          <a:xfrm>
            <a:off x="2088000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Hirsch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szarvas</a:t>
            </a:r>
          </a:p>
        </p:txBody>
      </p:sp>
      <p:sp>
        <p:nvSpPr>
          <p:cNvPr id="29" name="Szövegdoboz 28"/>
          <p:cNvSpPr txBox="1"/>
          <p:nvPr/>
        </p:nvSpPr>
        <p:spPr>
          <a:xfrm>
            <a:off x="3888000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s Krokodil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krokodil</a:t>
            </a:r>
          </a:p>
        </p:txBody>
      </p:sp>
      <p:sp>
        <p:nvSpPr>
          <p:cNvPr id="30" name="Szövegdoboz 29"/>
          <p:cNvSpPr txBox="1"/>
          <p:nvPr/>
        </p:nvSpPr>
        <p:spPr>
          <a:xfrm>
            <a:off x="5688000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Krebs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rák</a:t>
            </a:r>
          </a:p>
        </p:txBody>
      </p:sp>
      <p:sp>
        <p:nvSpPr>
          <p:cNvPr id="31" name="Szövegdoboz 30"/>
          <p:cNvSpPr txBox="1"/>
          <p:nvPr/>
        </p:nvSpPr>
        <p:spPr>
          <a:xfrm>
            <a:off x="7488000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Ente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kacsa</a:t>
            </a:r>
          </a:p>
        </p:txBody>
      </p:sp>
    </p:spTree>
  </p:cSld>
  <p:clrMapOvr>
    <a:masterClrMapping/>
  </p:clrMapOvr>
  <p:transition advClick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otter-vb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 descr="elephant-vb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Kép 3" descr="fish-vb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 descr="fly-vb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5" descr="fox-vb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6" descr="frog-vb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18891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Kép 7" descr="hedgehog-vb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18891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Kép 8" descr="horse-vb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18891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Kép 9" descr="kangaroo-vb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18891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 descr="koala-vb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8891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Kép 11" descr="leopard-vb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Kép 12" descr="limpet-vb.g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Kép 13" descr="lion-vb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Kép 14" descr="lobster-vb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Kép 15" descr="monkey-vb.gi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zövegdoboz 16"/>
          <p:cNvSpPr txBox="1"/>
          <p:nvPr/>
        </p:nvSpPr>
        <p:spPr>
          <a:xfrm>
            <a:off x="288000" y="121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Affe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majom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2088000" y="121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Hummer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homár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3888000" y="121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Löwe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oroszlán</a:t>
            </a:r>
          </a:p>
        </p:txBody>
      </p:sp>
      <p:sp>
        <p:nvSpPr>
          <p:cNvPr id="20" name="Szövegdoboz 19"/>
          <p:cNvSpPr txBox="1"/>
          <p:nvPr/>
        </p:nvSpPr>
        <p:spPr>
          <a:xfrm>
            <a:off x="5688000" y="121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Muschel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kagyló</a:t>
            </a:r>
          </a:p>
        </p:txBody>
      </p:sp>
      <p:sp>
        <p:nvSpPr>
          <p:cNvPr id="21" name="Szövegdoboz 20"/>
          <p:cNvSpPr txBox="1"/>
          <p:nvPr/>
        </p:nvSpPr>
        <p:spPr>
          <a:xfrm>
            <a:off x="7488000" y="121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Leopard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leopárd</a:t>
            </a:r>
          </a:p>
        </p:txBody>
      </p:sp>
      <p:sp>
        <p:nvSpPr>
          <p:cNvPr id="22" name="Szövegdoboz 21"/>
          <p:cNvSpPr txBox="1"/>
          <p:nvPr/>
        </p:nvSpPr>
        <p:spPr>
          <a:xfrm>
            <a:off x="288000" y="283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Koala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koala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2088000" y="283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s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Känguru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kenguru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3888000" y="283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s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Pferd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ló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5688000" y="283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Igel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sündisznó</a:t>
            </a:r>
          </a:p>
        </p:txBody>
      </p:sp>
      <p:sp>
        <p:nvSpPr>
          <p:cNvPr id="26" name="Szövegdoboz 25"/>
          <p:cNvSpPr txBox="1"/>
          <p:nvPr/>
        </p:nvSpPr>
        <p:spPr>
          <a:xfrm>
            <a:off x="7488000" y="283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Frosch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béka</a:t>
            </a:r>
          </a:p>
        </p:txBody>
      </p:sp>
      <p:sp>
        <p:nvSpPr>
          <p:cNvPr id="27" name="Szövegdoboz 26"/>
          <p:cNvSpPr txBox="1"/>
          <p:nvPr/>
        </p:nvSpPr>
        <p:spPr>
          <a:xfrm>
            <a:off x="288000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Fuchs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róka</a:t>
            </a:r>
          </a:p>
        </p:txBody>
      </p:sp>
      <p:sp>
        <p:nvSpPr>
          <p:cNvPr id="28" name="Szövegdoboz 27"/>
          <p:cNvSpPr txBox="1"/>
          <p:nvPr/>
        </p:nvSpPr>
        <p:spPr>
          <a:xfrm>
            <a:off x="2088000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Fliege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légy</a:t>
            </a:r>
          </a:p>
        </p:txBody>
      </p:sp>
      <p:sp>
        <p:nvSpPr>
          <p:cNvPr id="29" name="Szövegdoboz 28"/>
          <p:cNvSpPr txBox="1"/>
          <p:nvPr/>
        </p:nvSpPr>
        <p:spPr>
          <a:xfrm>
            <a:off x="3888000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Fisch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hal</a:t>
            </a:r>
          </a:p>
        </p:txBody>
      </p:sp>
      <p:sp>
        <p:nvSpPr>
          <p:cNvPr id="30" name="Szövegdoboz 29"/>
          <p:cNvSpPr txBox="1"/>
          <p:nvPr/>
        </p:nvSpPr>
        <p:spPr>
          <a:xfrm>
            <a:off x="5688000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Elefant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elefánt</a:t>
            </a:r>
          </a:p>
        </p:txBody>
      </p:sp>
      <p:sp>
        <p:nvSpPr>
          <p:cNvPr id="31" name="Szövegdoboz 30"/>
          <p:cNvSpPr txBox="1"/>
          <p:nvPr/>
        </p:nvSpPr>
        <p:spPr>
          <a:xfrm>
            <a:off x="7488000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Otter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vidra</a:t>
            </a:r>
          </a:p>
        </p:txBody>
      </p:sp>
    </p:spTree>
  </p:cSld>
  <p:clrMapOvr>
    <a:masterClrMapping/>
  </p:clrMapOvr>
  <p:transition advClick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whale-vb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 descr="oyster-vb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Kép 3" descr="pig-vb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0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 descr="porcupine-vb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5" descr="prawn-vb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6" descr="rhinoceros-vb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19145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Kép 7" descr="shark-vb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19145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Kép 8" descr="slug-vb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0" y="19145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Kép 9" descr="snail-vb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19145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 descr="snake-vb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45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Kép 11" descr="spider-vb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Kép 12" descr="squirrel-vb.g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3509963"/>
            <a:ext cx="10477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Kép 13" descr="tiger-vb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0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Kép 14" descr="turtle-vb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Kép 15" descr="wasp-vb.gi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zövegdoboz 16"/>
          <p:cNvSpPr txBox="1"/>
          <p:nvPr/>
        </p:nvSpPr>
        <p:spPr>
          <a:xfrm>
            <a:off x="107504" y="1209299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Wespe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darázs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1634292" y="1209299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Schildkröte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teknősbéka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3161080" y="1209299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Tiger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tigris</a:t>
            </a:r>
          </a:p>
        </p:txBody>
      </p:sp>
      <p:sp>
        <p:nvSpPr>
          <p:cNvPr id="20" name="Szövegdoboz 19"/>
          <p:cNvSpPr txBox="1"/>
          <p:nvPr/>
        </p:nvSpPr>
        <p:spPr>
          <a:xfrm>
            <a:off x="4758166" y="1209299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Auster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osztriga</a:t>
            </a:r>
          </a:p>
        </p:txBody>
      </p:sp>
      <p:sp>
        <p:nvSpPr>
          <p:cNvPr id="21" name="Szövegdoboz 20"/>
          <p:cNvSpPr txBox="1"/>
          <p:nvPr/>
        </p:nvSpPr>
        <p:spPr>
          <a:xfrm>
            <a:off x="6309882" y="1209299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Spinne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pók</a:t>
            </a:r>
          </a:p>
        </p:txBody>
      </p:sp>
      <p:sp>
        <p:nvSpPr>
          <p:cNvPr id="22" name="Szövegdoboz 21"/>
          <p:cNvSpPr txBox="1"/>
          <p:nvPr/>
        </p:nvSpPr>
        <p:spPr>
          <a:xfrm>
            <a:off x="107504" y="2836389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Schlange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kígyó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1634292" y="2836389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Schnecke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csiga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2987824" y="2836389"/>
            <a:ext cx="150019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Nacktschnecke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csupasz csiga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4758166" y="2836389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Hai</a:t>
            </a:r>
            <a:r>
              <a:rPr lang="hu-HU" sz="1400" dirty="0">
                <a:latin typeface="Tahoma" pitchFamily="34" charset="0"/>
                <a:cs typeface="Tahoma" pitchFamily="34" charset="0"/>
              </a:rPr>
              <a:t>(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fisch</a:t>
            </a:r>
            <a:r>
              <a:rPr lang="hu-HU" sz="1400" dirty="0">
                <a:latin typeface="Tahoma" pitchFamily="34" charset="0"/>
                <a:cs typeface="Tahoma" pitchFamily="34" charset="0"/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cápa</a:t>
            </a:r>
          </a:p>
        </p:txBody>
      </p:sp>
      <p:sp>
        <p:nvSpPr>
          <p:cNvPr id="27" name="Szövegdoboz 26"/>
          <p:cNvSpPr txBox="1"/>
          <p:nvPr/>
        </p:nvSpPr>
        <p:spPr>
          <a:xfrm>
            <a:off x="6309882" y="2836389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s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Nashorn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orrszarvú</a:t>
            </a:r>
          </a:p>
        </p:txBody>
      </p:sp>
      <p:sp>
        <p:nvSpPr>
          <p:cNvPr id="28" name="Szövegdoboz 27"/>
          <p:cNvSpPr txBox="1"/>
          <p:nvPr/>
        </p:nvSpPr>
        <p:spPr>
          <a:xfrm>
            <a:off x="107504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e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Garnele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garnéla</a:t>
            </a:r>
          </a:p>
        </p:txBody>
      </p:sp>
      <p:sp>
        <p:nvSpPr>
          <p:cNvPr id="30" name="Szövegdoboz 29"/>
          <p:cNvSpPr txBox="1"/>
          <p:nvPr/>
        </p:nvSpPr>
        <p:spPr>
          <a:xfrm>
            <a:off x="1403648" y="4455000"/>
            <a:ext cx="1643074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s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Stachelschwein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tarajos sül</a:t>
            </a:r>
          </a:p>
        </p:txBody>
      </p:sp>
      <p:sp>
        <p:nvSpPr>
          <p:cNvPr id="31" name="Szövegdoboz 30"/>
          <p:cNvSpPr txBox="1"/>
          <p:nvPr/>
        </p:nvSpPr>
        <p:spPr>
          <a:xfrm>
            <a:off x="3161080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s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Schwein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disznó</a:t>
            </a:r>
          </a:p>
        </p:txBody>
      </p:sp>
      <p:sp>
        <p:nvSpPr>
          <p:cNvPr id="32" name="Szövegdoboz 31"/>
          <p:cNvSpPr txBox="1"/>
          <p:nvPr/>
        </p:nvSpPr>
        <p:spPr>
          <a:xfrm>
            <a:off x="4427984" y="4455000"/>
            <a:ext cx="1714512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s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Eichhörnchen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mókus</a:t>
            </a:r>
          </a:p>
        </p:txBody>
      </p:sp>
      <p:sp>
        <p:nvSpPr>
          <p:cNvPr id="34" name="Szövegdoboz 33"/>
          <p:cNvSpPr txBox="1"/>
          <p:nvPr/>
        </p:nvSpPr>
        <p:spPr>
          <a:xfrm>
            <a:off x="6309882" y="4455000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</a:t>
            </a:r>
            <a:r>
              <a:rPr lang="hu-HU" sz="1400" dirty="0" err="1">
                <a:latin typeface="Tahoma" pitchFamily="34" charset="0"/>
                <a:cs typeface="Tahoma" pitchFamily="34" charset="0"/>
              </a:rPr>
              <a:t>Wal</a:t>
            </a:r>
            <a:endParaRPr lang="hu-HU" sz="14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bálna</a:t>
            </a:r>
          </a:p>
        </p:txBody>
      </p:sp>
      <p:pic>
        <p:nvPicPr>
          <p:cNvPr id="33" name="Kép 32" descr="zebra-vb.gif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191452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Kép 34" descr="wolf-vb.gif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269875"/>
            <a:ext cx="1047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Szövegdoboz 35"/>
          <p:cNvSpPr txBox="1"/>
          <p:nvPr/>
        </p:nvSpPr>
        <p:spPr>
          <a:xfrm>
            <a:off x="7740909" y="1209299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r Wolf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farkas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7752823" y="2836389"/>
            <a:ext cx="12144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s Zebra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400" dirty="0">
                <a:latin typeface="Tahoma" pitchFamily="34" charset="0"/>
                <a:cs typeface="Tahoma" pitchFamily="34" charset="0"/>
              </a:rPr>
              <a:t>zebra</a:t>
            </a:r>
          </a:p>
        </p:txBody>
      </p:sp>
    </p:spTree>
  </p:cSld>
  <p:clrMapOvr>
    <a:masterClrMapping/>
  </p:clrMapOvr>
  <p:transition advClick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ndület">
  <a:themeElements>
    <a:clrScheme name="Lendület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Lendüle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Lendüle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164</TotalTime>
  <Words>144</Words>
  <Application>Microsoft Office PowerPoint</Application>
  <PresentationFormat>Diavetítés a képernyőre (16:9 oldalarány)</PresentationFormat>
  <Paragraphs>94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10" baseType="lpstr">
      <vt:lpstr>Arial</vt:lpstr>
      <vt:lpstr>Century Gothic</vt:lpstr>
      <vt:lpstr>Wingdings 2</vt:lpstr>
      <vt:lpstr>Verdana</vt:lpstr>
      <vt:lpstr>Calibri</vt:lpstr>
      <vt:lpstr>Tahoma</vt:lpstr>
      <vt:lpstr>Lendület</vt:lpstr>
      <vt:lpstr>PowerPoint bemutató</vt:lpstr>
      <vt:lpstr>PowerPoint bemutató</vt:lpstr>
      <vt:lpstr>PowerPoint bemutató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Állatok / Tiere</dc:title>
  <dc:creator>Szántai Gábor</dc:creator>
  <cp:lastModifiedBy>Gábor</cp:lastModifiedBy>
  <cp:revision>14</cp:revision>
  <dcterms:created xsi:type="dcterms:W3CDTF">2007-07-24T20:02:07Z</dcterms:created>
  <dcterms:modified xsi:type="dcterms:W3CDTF">2016-01-05T12:08:33Z</dcterms:modified>
</cp:coreProperties>
</file>