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7" r:id="rId1"/>
  </p:sldMasterIdLst>
  <p:sldIdLst>
    <p:sldId id="257" r:id="rId2"/>
  </p:sldIdLst>
  <p:sldSz cx="9144000" cy="6858000" type="screen4x3"/>
  <p:notesSz cx="7099300" cy="10234613"/>
  <p:defaultTextStyle>
    <a:defPPr>
      <a:defRPr lang="de-DE"/>
    </a:defPPr>
    <a:lvl1pPr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4572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2pPr>
    <a:lvl3pPr marL="9144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3pPr>
    <a:lvl4pPr marL="13716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4pPr>
    <a:lvl5pPr marL="18288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617028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FD8B-33C5-421D-AE87-E95CBBC0054D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F043-C5C9-4543-B156-099DED57FF0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387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5196475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E259-8F50-4C72-BA97-131791B27F72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1891-FA8C-463D-A9E1-6E97ED9952C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32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91913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7EFE7-5BFF-4DC6-9696-CA676B3B289D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56C3B-4879-44CB-8ACD-F9C43CE31EF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58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77EA-42BD-4445-BD8C-A3B9FA9CB3EB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9E69-E43C-4763-8857-C1F967C5306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38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821487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7010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278581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17052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3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773238"/>
            <a:ext cx="8496300" cy="165576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47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773238"/>
            <a:ext cx="8496300" cy="165576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333375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773238"/>
            <a:ext cx="27360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773238"/>
            <a:ext cx="27360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5" y="6432550"/>
            <a:ext cx="1800225" cy="136525"/>
          </a:xfrm>
        </p:spPr>
        <p:txBody>
          <a:bodyPr/>
          <a:lstStyle>
            <a:lvl1pPr>
              <a:defRPr/>
            </a:lvl1pPr>
          </a:lstStyle>
          <a:p>
            <a:fld id="{48815FEB-4FD7-4068-86A3-764BD8FB9BD8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6432550"/>
            <a:ext cx="4102100" cy="13652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0" y="6432550"/>
            <a:ext cx="288925" cy="136525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773238"/>
            <a:ext cx="27360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333375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773238"/>
            <a:ext cx="2028826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773238"/>
            <a:ext cx="20304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5" y="6432550"/>
            <a:ext cx="1800225" cy="136525"/>
          </a:xfrm>
        </p:spPr>
        <p:txBody>
          <a:bodyPr/>
          <a:lstStyle>
            <a:lvl1pPr>
              <a:defRPr/>
            </a:lvl1pPr>
          </a:lstStyle>
          <a:p>
            <a:fld id="{461EDEAC-252C-4188-B9E3-CED9B38824C8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6432550"/>
            <a:ext cx="4102100" cy="13652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0" y="6432550"/>
            <a:ext cx="288925" cy="136525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773238"/>
            <a:ext cx="20304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773238"/>
            <a:ext cx="2030400" cy="42846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91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0"/>
            <a:ext cx="9144000" cy="6348413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773238"/>
            <a:ext cx="8496300" cy="165576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22.03.2014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– Streng vertraulich, Vertraulich, Intern –                         Autor / Thema der Präsentation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6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58" r:id="rId12"/>
    <p:sldLayoutId id="2147483759" r:id="rId13"/>
    <p:sldLayoutId id="2147483760" r:id="rId14"/>
    <p:sldLayoutId id="2147483761" r:id="rId15"/>
    <p:sldLayoutId id="2147483766" r:id="rId1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uppieren 299009"/>
          <p:cNvGrpSpPr/>
          <p:nvPr/>
        </p:nvGrpSpPr>
        <p:grpSpPr>
          <a:xfrm rot="21352616">
            <a:off x="323528" y="2132856"/>
            <a:ext cx="3528392" cy="1800200"/>
            <a:chOff x="323528" y="2132856"/>
            <a:chExt cx="3528392" cy="1800200"/>
          </a:xfrm>
        </p:grpSpPr>
        <p:sp>
          <p:nvSpPr>
            <p:cNvPr id="7" name="Rechteck 6"/>
            <p:cNvSpPr/>
            <p:nvPr/>
          </p:nvSpPr>
          <p:spPr>
            <a:xfrm>
              <a:off x="323528" y="2132856"/>
              <a:ext cx="3528392" cy="1800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606387" y="2276872"/>
              <a:ext cx="137332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err="1" smtClean="0"/>
                <a:t>Markus</a:t>
              </a:r>
              <a:r>
                <a:rPr lang="hu-HU" dirty="0" smtClean="0"/>
                <a:t> </a:t>
              </a:r>
              <a:r>
                <a:rPr lang="hu-HU" dirty="0" err="1" smtClean="0"/>
                <a:t>Maier</a:t>
              </a:r>
              <a:endParaRPr lang="de-DE" dirty="0"/>
            </a:p>
          </p:txBody>
        </p:sp>
        <p:cxnSp>
          <p:nvCxnSpPr>
            <p:cNvPr id="10" name="Gerade Verbindung 9"/>
            <p:cNvCxnSpPr/>
            <p:nvPr/>
          </p:nvCxnSpPr>
          <p:spPr>
            <a:xfrm>
              <a:off x="539552" y="2852936"/>
              <a:ext cx="30243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feld 10"/>
            <p:cNvSpPr txBox="1"/>
            <p:nvPr/>
          </p:nvSpPr>
          <p:spPr>
            <a:xfrm>
              <a:off x="1763688" y="2850321"/>
              <a:ext cx="1973617" cy="938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hu-HU" sz="1100" dirty="0" err="1" smtClean="0"/>
                <a:t>Goethestr</a:t>
              </a:r>
              <a:r>
                <a:rPr lang="hu-HU" sz="1100" dirty="0" smtClean="0"/>
                <a:t>. 8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hu-HU" sz="1100" dirty="0" smtClean="0"/>
                <a:t>99310 </a:t>
              </a:r>
              <a:r>
                <a:rPr lang="hu-HU" sz="1100" dirty="0" err="1" smtClean="0"/>
                <a:t>Arnstadt</a:t>
              </a:r>
              <a:endParaRPr lang="hu-HU" sz="1100" dirty="0" smtClean="0"/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hu-HU" sz="1100" dirty="0" smtClean="0"/>
                <a:t>Telefon: 0 170 123 4567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hu-HU" sz="1100" dirty="0" err="1" smtClean="0"/>
                <a:t>Handy</a:t>
              </a:r>
              <a:r>
                <a:rPr lang="hu-HU" sz="1100" dirty="0" smtClean="0"/>
                <a:t>: 0 179 321 7654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hu-HU" sz="1100" dirty="0" err="1" smtClean="0"/>
                <a:t>E-Mail</a:t>
              </a:r>
              <a:r>
                <a:rPr lang="hu-HU" sz="1100" dirty="0" smtClean="0"/>
                <a:t>: markus.maier@email.com</a:t>
              </a:r>
              <a:endParaRPr lang="de-DE" sz="1100" dirty="0"/>
            </a:p>
          </p:txBody>
        </p:sp>
        <p:pic>
          <p:nvPicPr>
            <p:cNvPr id="29901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3026060"/>
              <a:ext cx="648072" cy="618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feld 15"/>
            <p:cNvSpPr txBox="1"/>
            <p:nvPr/>
          </p:nvSpPr>
          <p:spPr>
            <a:xfrm>
              <a:off x="623568" y="2488154"/>
              <a:ext cx="1140120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200" dirty="0" err="1" smtClean="0"/>
                <a:t>Elektrotechniker</a:t>
              </a:r>
              <a:endParaRPr lang="de-DE" sz="1200" dirty="0"/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6666421" y="4445116"/>
            <a:ext cx="2226059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deine</a:t>
            </a:r>
            <a:r>
              <a:rPr lang="hu-HU" sz="1400" dirty="0" smtClean="0"/>
              <a:t> </a:t>
            </a:r>
            <a:r>
              <a:rPr lang="hu-HU" sz="1400" dirty="0" err="1" smtClean="0"/>
              <a:t>Telefonnummer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19" name="Textfeld 18"/>
          <p:cNvSpPr txBox="1"/>
          <p:nvPr/>
        </p:nvSpPr>
        <p:spPr>
          <a:xfrm>
            <a:off x="6712203" y="5661248"/>
            <a:ext cx="2180277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deine</a:t>
            </a:r>
            <a:r>
              <a:rPr lang="hu-HU" sz="1400" dirty="0" smtClean="0"/>
              <a:t> </a:t>
            </a:r>
            <a:r>
              <a:rPr lang="hu-HU" sz="1400" dirty="0" err="1" smtClean="0"/>
              <a:t>E-Mail-Adresse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0" name="Textfeld 19"/>
          <p:cNvSpPr txBox="1"/>
          <p:nvPr/>
        </p:nvSpPr>
        <p:spPr>
          <a:xfrm>
            <a:off x="7203556" y="796708"/>
            <a:ext cx="1688924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</a:t>
            </a:r>
            <a:r>
              <a:rPr lang="hu-HU" sz="1400" dirty="0" smtClean="0"/>
              <a:t> </a:t>
            </a:r>
            <a:r>
              <a:rPr lang="hu-HU" sz="1400" dirty="0" err="1" smtClean="0"/>
              <a:t>Vorname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1" name="Textfeld 20"/>
          <p:cNvSpPr txBox="1"/>
          <p:nvPr/>
        </p:nvSpPr>
        <p:spPr>
          <a:xfrm>
            <a:off x="6854999" y="188640"/>
            <a:ext cx="2037481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</a:t>
            </a:r>
            <a:r>
              <a:rPr lang="hu-HU" sz="1400" dirty="0" smtClean="0"/>
              <a:t> </a:t>
            </a:r>
            <a:r>
              <a:rPr lang="hu-HU" sz="1400" dirty="0" err="1" smtClean="0"/>
              <a:t>Familienname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2" name="Textfeld 21"/>
          <p:cNvSpPr txBox="1"/>
          <p:nvPr/>
        </p:nvSpPr>
        <p:spPr>
          <a:xfrm>
            <a:off x="7160275" y="1404776"/>
            <a:ext cx="1732205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Was</a:t>
            </a:r>
            <a:r>
              <a:rPr lang="hu-HU" sz="1400" dirty="0" smtClean="0"/>
              <a:t> </a:t>
            </a:r>
            <a:r>
              <a:rPr lang="hu-HU" sz="1400" dirty="0" err="1" smtClean="0"/>
              <a:t>bist</a:t>
            </a:r>
            <a:r>
              <a:rPr lang="hu-HU" sz="1400" dirty="0" smtClean="0"/>
              <a:t> du von </a:t>
            </a:r>
            <a:r>
              <a:rPr lang="hu-HU" sz="1400" dirty="0" err="1" smtClean="0"/>
              <a:t>Beruf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3" name="Textfeld 22"/>
          <p:cNvSpPr txBox="1"/>
          <p:nvPr/>
        </p:nvSpPr>
        <p:spPr>
          <a:xfrm>
            <a:off x="6984457" y="2620912"/>
            <a:ext cx="1908023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die </a:t>
            </a:r>
            <a:r>
              <a:rPr lang="hu-HU" sz="1400" dirty="0" err="1" smtClean="0"/>
              <a:t>Hausnummer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4" name="Textfeld 23"/>
          <p:cNvSpPr txBox="1"/>
          <p:nvPr/>
        </p:nvSpPr>
        <p:spPr>
          <a:xfrm>
            <a:off x="6882763" y="3825915"/>
            <a:ext cx="2009717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lautet</a:t>
            </a:r>
            <a:r>
              <a:rPr lang="hu-HU" sz="1400" dirty="0" smtClean="0"/>
              <a:t> die </a:t>
            </a:r>
            <a:r>
              <a:rPr lang="hu-HU" sz="1400" dirty="0" err="1" smtClean="0"/>
              <a:t>Postleitzahl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5" name="Textfeld 24"/>
          <p:cNvSpPr txBox="1"/>
          <p:nvPr/>
        </p:nvSpPr>
        <p:spPr>
          <a:xfrm>
            <a:off x="6726374" y="5053184"/>
            <a:ext cx="2166106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deine</a:t>
            </a:r>
            <a:r>
              <a:rPr lang="hu-HU" sz="1400" dirty="0" smtClean="0"/>
              <a:t> </a:t>
            </a:r>
            <a:r>
              <a:rPr lang="hu-HU" sz="1400" dirty="0" err="1" smtClean="0"/>
              <a:t>Handynummer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6" name="Textfeld 25"/>
          <p:cNvSpPr txBox="1"/>
          <p:nvPr/>
        </p:nvSpPr>
        <p:spPr>
          <a:xfrm>
            <a:off x="6883084" y="2012844"/>
            <a:ext cx="2009396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Wie</a:t>
            </a:r>
            <a:r>
              <a:rPr lang="hu-HU" sz="1400" dirty="0" smtClean="0"/>
              <a:t> </a:t>
            </a:r>
            <a:r>
              <a:rPr lang="hu-HU" sz="1400" dirty="0" err="1" smtClean="0"/>
              <a:t>ist</a:t>
            </a:r>
            <a:r>
              <a:rPr lang="hu-HU" sz="1400" dirty="0" smtClean="0"/>
              <a:t> </a:t>
            </a:r>
            <a:r>
              <a:rPr lang="hu-HU" sz="1400" dirty="0" err="1" smtClean="0"/>
              <a:t>deine</a:t>
            </a:r>
            <a:r>
              <a:rPr lang="hu-HU" sz="1400" dirty="0" smtClean="0"/>
              <a:t> </a:t>
            </a:r>
            <a:r>
              <a:rPr lang="hu-HU" sz="1400" dirty="0" err="1" smtClean="0"/>
              <a:t>Postadresse</a:t>
            </a:r>
            <a:r>
              <a:rPr lang="hu-HU" sz="1400" dirty="0" smtClean="0"/>
              <a:t>?</a:t>
            </a:r>
            <a:endParaRPr lang="de-DE" sz="1400" dirty="0"/>
          </a:p>
        </p:txBody>
      </p:sp>
      <p:sp>
        <p:nvSpPr>
          <p:cNvPr id="27" name="Textfeld 26"/>
          <p:cNvSpPr txBox="1"/>
          <p:nvPr/>
        </p:nvSpPr>
        <p:spPr>
          <a:xfrm>
            <a:off x="6140123" y="3212976"/>
            <a:ext cx="2752357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1400" dirty="0" err="1" smtClean="0"/>
              <a:t>In</a:t>
            </a:r>
            <a:r>
              <a:rPr lang="hu-HU" sz="1400" dirty="0" smtClean="0"/>
              <a:t> </a:t>
            </a:r>
            <a:r>
              <a:rPr lang="hu-HU" sz="1400" dirty="0" err="1" smtClean="0"/>
              <a:t>welcher</a:t>
            </a:r>
            <a:r>
              <a:rPr lang="hu-HU" sz="1400" dirty="0" smtClean="0"/>
              <a:t> </a:t>
            </a:r>
            <a:r>
              <a:rPr lang="hu-HU" sz="1400" dirty="0" err="1" smtClean="0"/>
              <a:t>Stadt</a:t>
            </a:r>
            <a:r>
              <a:rPr lang="hu-HU" sz="1400" dirty="0" smtClean="0"/>
              <a:t> </a:t>
            </a:r>
            <a:r>
              <a:rPr lang="hu-HU" sz="1400" dirty="0" err="1" smtClean="0"/>
              <a:t>arbeitest</a:t>
            </a:r>
            <a:r>
              <a:rPr lang="hu-HU" sz="1400" dirty="0" smtClean="0"/>
              <a:t>/</a:t>
            </a:r>
            <a:r>
              <a:rPr lang="hu-HU" sz="1400" dirty="0" err="1" smtClean="0"/>
              <a:t>wohnst</a:t>
            </a:r>
            <a:r>
              <a:rPr lang="hu-HU" sz="1400" dirty="0" smtClean="0"/>
              <a:t> du?</a:t>
            </a:r>
            <a:endParaRPr lang="de-DE" sz="1400" dirty="0"/>
          </a:p>
        </p:txBody>
      </p:sp>
      <p:sp>
        <p:nvSpPr>
          <p:cNvPr id="30" name="Abgerundetes Rechteck 29"/>
          <p:cNvSpPr/>
          <p:nvPr/>
        </p:nvSpPr>
        <p:spPr>
          <a:xfrm>
            <a:off x="323528" y="730596"/>
            <a:ext cx="1296144" cy="37760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der </a:t>
            </a:r>
            <a:r>
              <a:rPr lang="hu-HU" sz="1200" dirty="0" err="1" smtClean="0">
                <a:solidFill>
                  <a:schemeClr val="tx1"/>
                </a:solidFill>
              </a:rPr>
              <a:t>Vorname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99008" name="Abgerundetes Rechteck 299007"/>
          <p:cNvSpPr/>
          <p:nvPr/>
        </p:nvSpPr>
        <p:spPr>
          <a:xfrm>
            <a:off x="1979712" y="1290119"/>
            <a:ext cx="1296144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der </a:t>
            </a:r>
            <a:r>
              <a:rPr lang="hu-HU" sz="1200" dirty="0" err="1" smtClean="0">
                <a:solidFill>
                  <a:schemeClr val="tx1"/>
                </a:solidFill>
              </a:rPr>
              <a:t>Beruf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284936" y="4359939"/>
            <a:ext cx="1457447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Telefonnummer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2238670" y="4973903"/>
            <a:ext cx="1464588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Handynummer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37" name="Abgerundetes Rechteck 36"/>
          <p:cNvSpPr/>
          <p:nvPr/>
        </p:nvSpPr>
        <p:spPr>
          <a:xfrm>
            <a:off x="1043608" y="5587869"/>
            <a:ext cx="1512168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E-Mail-Adresse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39" name="Abgerundetes Rechteck 38"/>
          <p:cNvSpPr/>
          <p:nvPr/>
        </p:nvSpPr>
        <p:spPr>
          <a:xfrm>
            <a:off x="4139952" y="2492896"/>
            <a:ext cx="1296144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Hausnummer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40" name="Abgerundetes Rechteck 39"/>
          <p:cNvSpPr/>
          <p:nvPr/>
        </p:nvSpPr>
        <p:spPr>
          <a:xfrm>
            <a:off x="4166336" y="3068960"/>
            <a:ext cx="1296144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Stadt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41" name="Abgerundetes Rechteck 40"/>
          <p:cNvSpPr/>
          <p:nvPr/>
        </p:nvSpPr>
        <p:spPr>
          <a:xfrm>
            <a:off x="1742384" y="116632"/>
            <a:ext cx="1389456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der </a:t>
            </a:r>
            <a:r>
              <a:rPr lang="hu-HU" sz="1200" dirty="0" err="1" smtClean="0">
                <a:solidFill>
                  <a:schemeClr val="tx1"/>
                </a:solidFill>
              </a:rPr>
              <a:t>Familienname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42" name="Abgerundetes Rechteck 41"/>
          <p:cNvSpPr/>
          <p:nvPr/>
        </p:nvSpPr>
        <p:spPr>
          <a:xfrm>
            <a:off x="4427984" y="3717032"/>
            <a:ext cx="1296144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Postleitzahl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43" name="Abgerundetes Rechteck 42"/>
          <p:cNvSpPr/>
          <p:nvPr/>
        </p:nvSpPr>
        <p:spPr>
          <a:xfrm>
            <a:off x="3995936" y="1904083"/>
            <a:ext cx="1296144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die </a:t>
            </a:r>
            <a:r>
              <a:rPr lang="hu-HU" sz="1200" dirty="0" err="1" smtClean="0">
                <a:solidFill>
                  <a:schemeClr val="tx1"/>
                </a:solidFill>
              </a:rPr>
              <a:t>Straße</a:t>
            </a:r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299009" name="Rechteck 299008"/>
          <p:cNvSpPr/>
          <p:nvPr/>
        </p:nvSpPr>
        <p:spPr>
          <a:xfrm rot="21392880">
            <a:off x="3354577" y="773757"/>
            <a:ext cx="3325655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Visitenkarte</a:t>
            </a:r>
            <a:endParaRPr lang="de-DE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Rechteck 45"/>
          <p:cNvSpPr/>
          <p:nvPr/>
        </p:nvSpPr>
        <p:spPr>
          <a:xfrm rot="21392880">
            <a:off x="3562180" y="5822828"/>
            <a:ext cx="2192524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http://de.uw.hu/</a:t>
            </a:r>
            <a:endParaRPr lang="de-DE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99013" name="Gerade Verbindung mit Pfeil 299012"/>
          <p:cNvCxnSpPr>
            <a:stCxn id="30" idx="2"/>
          </p:cNvCxnSpPr>
          <p:nvPr/>
        </p:nvCxnSpPr>
        <p:spPr>
          <a:xfrm>
            <a:off x="971600" y="1108203"/>
            <a:ext cx="0" cy="122792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16" name="Gerade Verbindung mit Pfeil 299015"/>
          <p:cNvCxnSpPr>
            <a:stCxn id="41" idx="2"/>
          </p:cNvCxnSpPr>
          <p:nvPr/>
        </p:nvCxnSpPr>
        <p:spPr>
          <a:xfrm flipH="1">
            <a:off x="1619672" y="548680"/>
            <a:ext cx="817440" cy="173791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18" name="Gerade Verbindung mit Pfeil 299017"/>
          <p:cNvCxnSpPr>
            <a:stCxn id="299008" idx="2"/>
          </p:cNvCxnSpPr>
          <p:nvPr/>
        </p:nvCxnSpPr>
        <p:spPr>
          <a:xfrm flipH="1">
            <a:off x="1746876" y="1722167"/>
            <a:ext cx="880908" cy="98549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20" name="Gerade Verbindung mit Pfeil 299019"/>
          <p:cNvCxnSpPr>
            <a:stCxn id="43" idx="1"/>
          </p:cNvCxnSpPr>
          <p:nvPr/>
        </p:nvCxnSpPr>
        <p:spPr>
          <a:xfrm flipH="1">
            <a:off x="2238670" y="2120107"/>
            <a:ext cx="1757266" cy="77326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22" name="Gerade Verbindung mit Pfeil 299021"/>
          <p:cNvCxnSpPr>
            <a:stCxn id="39" idx="1"/>
          </p:cNvCxnSpPr>
          <p:nvPr/>
        </p:nvCxnSpPr>
        <p:spPr>
          <a:xfrm flipH="1">
            <a:off x="2627784" y="2708920"/>
            <a:ext cx="1512168" cy="21000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24" name="Gerade Verbindung mit Pfeil 299023"/>
          <p:cNvCxnSpPr>
            <a:stCxn id="42" idx="1"/>
          </p:cNvCxnSpPr>
          <p:nvPr/>
        </p:nvCxnSpPr>
        <p:spPr>
          <a:xfrm flipH="1" flipV="1">
            <a:off x="2087724" y="3228980"/>
            <a:ext cx="2340260" cy="70407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26" name="Gerade Verbindung mit Pfeil 299025"/>
          <p:cNvCxnSpPr>
            <a:stCxn id="40" idx="1"/>
          </p:cNvCxnSpPr>
          <p:nvPr/>
        </p:nvCxnSpPr>
        <p:spPr>
          <a:xfrm flipH="1" flipV="1">
            <a:off x="2769396" y="3075262"/>
            <a:ext cx="1396940" cy="20972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28" name="Gerade Verbindung mit Pfeil 299027"/>
          <p:cNvCxnSpPr>
            <a:stCxn id="35" idx="0"/>
            <a:endCxn id="11" idx="1"/>
          </p:cNvCxnSpPr>
          <p:nvPr/>
        </p:nvCxnSpPr>
        <p:spPr>
          <a:xfrm flipV="1">
            <a:off x="1013660" y="3342237"/>
            <a:ext cx="771482" cy="101770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30" name="Gerade Verbindung mit Pfeil 299029"/>
          <p:cNvCxnSpPr>
            <a:stCxn id="36" idx="0"/>
          </p:cNvCxnSpPr>
          <p:nvPr/>
        </p:nvCxnSpPr>
        <p:spPr>
          <a:xfrm flipH="1" flipV="1">
            <a:off x="2238670" y="3547005"/>
            <a:ext cx="732294" cy="142689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032" name="Gerade Verbindung mit Pfeil 299031"/>
          <p:cNvCxnSpPr>
            <a:stCxn id="37" idx="0"/>
          </p:cNvCxnSpPr>
          <p:nvPr/>
        </p:nvCxnSpPr>
        <p:spPr>
          <a:xfrm flipV="1">
            <a:off x="1799692" y="3789040"/>
            <a:ext cx="288032" cy="179882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55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>
              <a:lumMod val="50000"/>
              <a:lumOff val="50000"/>
            </a:schemeClr>
          </a:solidFill>
          <a:tailEnd type="arrow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</Words>
  <Application>Microsoft Office PowerPoint</Application>
  <PresentationFormat>Bildschirmpräsentation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Larissa</vt:lpstr>
      <vt:lpstr>think-cell Slide</vt:lpstr>
      <vt:lpstr>PowerPoint-Präsentation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Szántai Gábor</dc:creator>
  <cp:lastModifiedBy>Szántai Gábor</cp:lastModifiedBy>
  <cp:revision>6</cp:revision>
  <dcterms:created xsi:type="dcterms:W3CDTF">2014-03-22T15:34:38Z</dcterms:created>
  <dcterms:modified xsi:type="dcterms:W3CDTF">2014-03-22T16:24:41Z</dcterms:modified>
</cp:coreProperties>
</file>