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74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4.emf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94043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865FFD8B-33C5-421D-AE87-E95CBBC0054D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pPr>
              <a:buClr>
                <a:srgbClr val="464646"/>
              </a:buClr>
            </a:pPr>
            <a:fld id="{71B5F043-C5C9-4543-B156-099DED57FF04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17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  <a:latin typeface="Tele-GroteskFet" pitchFamily="2" charset="0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DEF5FA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DEF5FA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DEF5FA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DEF5FA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DEF5FA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28838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7B9EE259-8F50-4C72-BA97-131791B27F72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66EA1891-FA8C-463D-A9E1-6E97ED9952CA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15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59215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FF47EFE7-5BFF-4DC6-9696-CA676B3B289D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EF856C3B-4879-44CB-8ACD-F9C43CE31EF6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7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922C77EA-42BD-4445-BD8C-A3B9FA9CB3EB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B03C9E69-E43C-4763-8857-C1F967C53060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2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90094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748997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19635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28691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1498680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639491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24413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464646"/>
              </a:buClr>
            </a:pPr>
            <a:fld id="{48815FEB-4FD7-4068-86A3-764BD8FB9BD8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3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24413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464646"/>
              </a:buClr>
            </a:pPr>
            <a:fld id="{66EA1891-FA8C-463D-A9E1-6E97ED9952CA}" type="slidenum">
              <a:rPr lang="de-DE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3446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24413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464646"/>
              </a:buClr>
            </a:pPr>
            <a:fld id="{461EDEAC-252C-4188-B9E3-CED9B38824C8}" type="datetime1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3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464646"/>
              </a:buClr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24413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464646"/>
              </a:buClr>
            </a:pPr>
            <a:fld id="{66EA1891-FA8C-463D-A9E1-6E97ED9952CA}" type="slidenum">
              <a:rPr lang="de-DE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384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Folie" r:id="rId6" imgW="360" imgH="360" progId="TCLayout.ActiveDocument.1">
                  <p:embed/>
                </p:oleObj>
              </mc:Choice>
              <mc:Fallback>
                <p:oleObj name="think-cell Foli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464646"/>
              </a:buClr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</a:rPr>
              <a:pPr>
                <a:buClr>
                  <a:srgbClr val="464646"/>
                </a:buClr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96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0179015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20" imgW="270" imgH="270" progId="TCLayout.ActiveDocument.1">
                  <p:embed/>
                </p:oleObj>
              </mc:Choice>
              <mc:Fallback>
                <p:oleObj name="think-cell Foli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srgbClr val="2DA2BF">
                    <a:shade val="75000"/>
                  </a:srgb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464646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srgbClr val="2DA2BF">
                  <a:shade val="75000"/>
                </a:srgbClr>
              </a:solidFill>
              <a:latin typeface="Tele-GroteskFet" pitchFamily="2" charset="0"/>
            </a:endParaRPr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de-DE" smtClean="0">
                <a:solidFill>
                  <a:srgbClr val="2DA2BF">
                    <a:shade val="75000"/>
                  </a:srgbClr>
                </a:solidFill>
                <a:latin typeface="Tele-GroteskFet" pitchFamily="2" charset="0"/>
              </a:rPr>
              <a:t>– Streng vertraulich, Vertraulich, Intern –                         Autor / Thema der Präsentation </a:t>
            </a:r>
            <a:endParaRPr lang="de-DE">
              <a:solidFill>
                <a:srgbClr val="2DA2BF">
                  <a:shade val="75000"/>
                </a:srgbClr>
              </a:solidFill>
              <a:latin typeface="Tele-GroteskFet" pitchFamily="2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srgbClr val="2DA2BF">
                    <a:shade val="75000"/>
                  </a:srgb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464646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srgbClr val="2DA2BF">
                  <a:shade val="75000"/>
                </a:srgbClr>
              </a:solidFill>
              <a:latin typeface="Tele-GroteskFet" pitchFamily="2" charset="0"/>
            </a:endParaRPr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01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tags" Target="../tags/tag9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3.emf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17883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9010" name="Picture 2" descr="http://ecx.images-amazon.com/images/I/31iC9lKP9P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424" b="-22019"/>
          <a:stretch/>
        </p:blipFill>
        <p:spPr bwMode="auto">
          <a:xfrm rot="16200000">
            <a:off x="136317" y="670457"/>
            <a:ext cx="1080000" cy="850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99012" name="Picture 4" descr="http://static.plutosport.com/media/8868731519006/product/4762839_09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21" y="555526"/>
            <a:ext cx="118412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 descr="http://www.fanemotion.de/media/image/thumbnail/2290-a07b_beanie_front_720x60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7" y="357986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6" name="Picture 8" descr="http://www.helmfabrik.com/WebRoot/StoreLDE/Shops/62407727/4CF4/15A9/E152/9F08/E186/C0A8/28B9/422B/Powder_Skibrille_whit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89" y="555526"/>
            <a:ext cx="160724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8" name="Picture 10" descr="http://eshopcontent.intersport.at/eshop/out/pictures/intersport/302094910_00_Z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606" y="357986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0" name="Picture 12" descr="http://static.bergzeit.de/out/pictures/generated/product/1/1200_1200_75/5009867-002_pic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570" y="55552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2" name="Picture 14" descr="http://www.tagesspiegel.de/images/heprodimagesfotos826201202021vm4-jpg/6139458/3-format43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2" r="8463" b="11804"/>
          <a:stretch/>
        </p:blipFill>
        <p:spPr bwMode="auto">
          <a:xfrm>
            <a:off x="251249" y="2094081"/>
            <a:ext cx="125125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4" name="Picture 16" descr="http://shop.hockeyzentrale.de/images/shop/view/bauer-nexus-1000-schlittschuh-senior_N104074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67" y="2094081"/>
            <a:ext cx="123540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6" name="Picture 18" descr="http://www.body-attack.de/Bilder/statisches/eishockey/Eishockey_20090208_gross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4"/>
          <a:stretch/>
        </p:blipFill>
        <p:spPr bwMode="auto">
          <a:xfrm>
            <a:off x="2861235" y="2094081"/>
            <a:ext cx="129934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7" name="Picture 19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7"/>
          <a:stretch/>
        </p:blipFill>
        <p:spPr bwMode="auto">
          <a:xfrm>
            <a:off x="4222238" y="2094081"/>
            <a:ext cx="1569021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29" name="Picture 21" descr="http://treffpunkt-schweden.com/assets/Aktivitaeten/Ski/Tanndalen/tanndalen-hamrafjallet-skipiste.big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918" y="2094081"/>
            <a:ext cx="1681757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31" name="Picture 23" descr="http://www.raikfischer.info/images/ski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35"/>
          <a:stretch/>
        </p:blipFill>
        <p:spPr bwMode="auto">
          <a:xfrm>
            <a:off x="7596336" y="2094081"/>
            <a:ext cx="13492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34" name="Picture 26" descr="http://www.top-wetter.de/themen/jpg/eiszapfen_5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394" y="3579862"/>
            <a:ext cx="1538847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36" name="Picture 28" descr="http://www.weg.de/reisemagazin/wp-content/uploads/2011/10/schneeballschlacht_content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4" t="3933" r="7097"/>
          <a:stretch/>
        </p:blipFill>
        <p:spPr bwMode="auto">
          <a:xfrm>
            <a:off x="3254388" y="3579862"/>
            <a:ext cx="147966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38" name="Picture 30" descr="http://bilder.augsburger-allgemeine.de/img/migration/crop8878706/4547215504-ctopTeaser/Schneeball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2"/>
          <a:stretch/>
        </p:blipFill>
        <p:spPr bwMode="auto">
          <a:xfrm>
            <a:off x="5926764" y="555526"/>
            <a:ext cx="178217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40" name="Picture 32" descr="http://www.vaterfreuden.de/sites/default/files/so-bauen-sie-den-perfekten-Schneemann.jp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523"/>
          <a:stretch/>
        </p:blipFill>
        <p:spPr bwMode="auto">
          <a:xfrm>
            <a:off x="4926204" y="3579862"/>
            <a:ext cx="114725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43" name="Picture 35" descr="http://fotohase.bplaced.net/Start/Wetterbilder%202/Winter%2008-09/18.02.09%20Darching/slides/18.02.200962.JP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1" b="12287"/>
          <a:stretch/>
        </p:blipFill>
        <p:spPr bwMode="auto">
          <a:xfrm>
            <a:off x="2598775" y="555526"/>
            <a:ext cx="14074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45" name="Picture 37" descr="http://www.avalanches.org/eaws/en/includes/glossary/glossaryImages/068_avalanche_1_1999-02-24_%5bN.N.%5d.jpg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7" b="14342"/>
          <a:stretch/>
        </p:blipFill>
        <p:spPr bwMode="auto">
          <a:xfrm>
            <a:off x="7537751" y="3579862"/>
            <a:ext cx="14078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179512" y="1605449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Skistock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¨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síbot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329910" y="1605449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Skioverall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-s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síoveráll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23898" y="4629785"/>
            <a:ext cx="963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e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Skimütze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-n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sísapka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567191" y="1605449"/>
            <a:ext cx="8963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e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Skibrille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-n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síszemüveg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315852" y="4629785"/>
            <a:ext cx="918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Skischuh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síbakancs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970803" y="1605449"/>
            <a:ext cx="875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Skihelm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sísisak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07504" y="3165453"/>
            <a:ext cx="1386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s </a:t>
            </a:r>
            <a:r>
              <a:rPr lang="hu-HU" sz="1000" dirty="0" err="1">
                <a:solidFill>
                  <a:prstClr val="black"/>
                </a:solidFill>
                <a:latin typeface="Franklin Gothic Medium"/>
              </a:rPr>
              <a:t>Schlittschuhlaufen</a:t>
            </a: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-</a:t>
            </a: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korcsolyázás</a:t>
            </a:r>
            <a:endParaRPr lang="hu-HU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692315" y="3165453"/>
            <a:ext cx="10935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Schlittschuh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korcsolya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987824" y="3165453"/>
            <a:ext cx="9717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s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Eishockey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-s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jéghockey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4386814" y="3165453"/>
            <a:ext cx="11400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Rodelschlitten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szánkó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291591" y="3165453"/>
            <a:ext cx="8883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e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Skipiste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-n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sípálya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7835691" y="3165453"/>
            <a:ext cx="8595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Skifahrer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síelő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893033" y="4629785"/>
            <a:ext cx="878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Eiszapfen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jégcsap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205667" y="4629785"/>
            <a:ext cx="15776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e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Schneeballschlacht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-en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hógolyózás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6306350" y="1605449"/>
            <a:ext cx="1091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Schneeball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¨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hógolyó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4831902" y="4629785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Schneemann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¨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-er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hóember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2740834" y="1605449"/>
            <a:ext cx="11416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r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Schneehaufen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hókupac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7609884" y="462978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>
                <a:solidFill>
                  <a:prstClr val="black"/>
                </a:solidFill>
                <a:latin typeface="Franklin Gothic Medium"/>
              </a:rPr>
              <a:t>e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Schneelawine</a:t>
            </a:r>
            <a:r>
              <a:rPr lang="hu-HU" sz="1000" dirty="0" smtClean="0">
                <a:solidFill>
                  <a:prstClr val="black"/>
                </a:solidFill>
                <a:latin typeface="Franklin Gothic Medium"/>
              </a:rPr>
              <a:t>, </a:t>
            </a: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-n</a:t>
            </a:r>
            <a:endParaRPr lang="hu-HU" sz="1000" dirty="0" smtClean="0">
              <a:solidFill>
                <a:prstClr val="black"/>
              </a:solidFill>
              <a:latin typeface="Franklin Gothic Medium"/>
            </a:endParaRPr>
          </a:p>
          <a:p>
            <a:pPr algn="ctr" defTabSz="457200" fontAlgn="base"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1000" dirty="0" err="1" smtClean="0">
                <a:solidFill>
                  <a:prstClr val="black"/>
                </a:solidFill>
                <a:latin typeface="Franklin Gothic Medium"/>
              </a:rPr>
              <a:t>hólavina</a:t>
            </a:r>
            <a:endParaRPr lang="de-DE" sz="10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129636" y="184143"/>
            <a:ext cx="90508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464646"/>
              </a:buClr>
              <a:buSzPct val="75000"/>
              <a:buFont typeface="Wingdings" pitchFamily="2" charset="2"/>
              <a:buNone/>
            </a:pPr>
            <a:r>
              <a:rPr lang="hu-HU" sz="2400" dirty="0" err="1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Wörter</a:t>
            </a:r>
            <a:r>
              <a:rPr lang="hu-HU" sz="2400" dirty="0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 </a:t>
            </a:r>
            <a:r>
              <a:rPr lang="hu-HU" sz="2400" dirty="0" err="1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zum</a:t>
            </a:r>
            <a:r>
              <a:rPr lang="hu-HU" sz="2400" dirty="0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 </a:t>
            </a:r>
            <a:r>
              <a:rPr lang="hu-HU" sz="2400" dirty="0" err="1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Thema</a:t>
            </a:r>
            <a:r>
              <a:rPr lang="hu-HU" sz="2400" dirty="0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 Winter	</a:t>
            </a:r>
            <a:r>
              <a:rPr lang="hu-HU" sz="2000" dirty="0" smtClean="0">
                <a:solidFill>
                  <a:srgbClr val="2DA2BF">
                    <a:lumMod val="50000"/>
                  </a:srgbClr>
                </a:solidFill>
                <a:latin typeface="Showcard Gothic" panose="04020904020102020604" pitchFamily="82" charset="0"/>
              </a:rPr>
              <a:t>				http://de.uw.hu/</a:t>
            </a:r>
            <a:endParaRPr lang="de-DE" sz="2000" dirty="0">
              <a:solidFill>
                <a:srgbClr val="2DA2BF">
                  <a:lumMod val="50000"/>
                </a:srgbClr>
              </a:solidFill>
              <a:latin typeface="Showcard Gothic" panose="040209040201020206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i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107</Words>
  <Application>Microsoft Office PowerPoint</Application>
  <PresentationFormat>Diavetítés a képernyőre (16:9 oldalarány)</PresentationFormat>
  <Paragraphs>37</Paragraphs>
  <Slides>1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3" baseType="lpstr">
      <vt:lpstr>Metis</vt:lpstr>
      <vt:lpstr>think-cell Folie</vt:lpstr>
      <vt:lpstr>PowerPoint bemutató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Gábor</dc:creator>
  <cp:lastModifiedBy>Gábor</cp:lastModifiedBy>
  <cp:revision>1</cp:revision>
  <dcterms:created xsi:type="dcterms:W3CDTF">2016-01-05T12:42:31Z</dcterms:created>
  <dcterms:modified xsi:type="dcterms:W3CDTF">2016-01-05T12:43:08Z</dcterms:modified>
</cp:coreProperties>
</file>