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8"/>
  </p:notesMasterIdLst>
  <p:sldIdLst>
    <p:sldId id="257" r:id="rId2"/>
    <p:sldId id="264" r:id="rId3"/>
    <p:sldId id="263" r:id="rId4"/>
    <p:sldId id="265" r:id="rId5"/>
    <p:sldId id="266" r:id="rId6"/>
    <p:sldId id="268" r:id="rId7"/>
  </p:sldIdLst>
  <p:sldSz cx="9144000" cy="5143500" type="screen16x9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818" y="-7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46F4CD-3969-48A2-8CBF-4EF79EA02C15}" type="datetimeFigureOut">
              <a:rPr lang="hu-HU" smtClean="0"/>
              <a:t>2014.09.13.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3047A-2AB7-4ACF-A78C-71747E1A30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6462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3047A-2AB7-4ACF-A78C-71747E1A30DC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0210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2014.09.13.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2014.09.13.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2014.09.13.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2014.09.13.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2014.09.13.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2014.09.13.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2014.09.13.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2014.09.13.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2014.09.13.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2014.09.13.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934C-EEC0-4900-A33A-CED67B67646B}" type="datetimeFigureOut">
              <a:rPr lang="hu-HU" smtClean="0"/>
              <a:t>2014.09.13.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532934C-EEC0-4900-A33A-CED67B67646B}" type="datetimeFigureOut">
              <a:rPr lang="hu-HU" smtClean="0"/>
              <a:t>2014.09.13.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D7BBC0A-EDEF-4CC0-8892-7CEF79ED4E69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Csoportba foglalás 69"/>
          <p:cNvGrpSpPr/>
          <p:nvPr/>
        </p:nvGrpSpPr>
        <p:grpSpPr>
          <a:xfrm>
            <a:off x="179512" y="670281"/>
            <a:ext cx="8710466" cy="3953697"/>
            <a:chOff x="179512" y="893708"/>
            <a:chExt cx="8710466" cy="5271596"/>
          </a:xfrm>
        </p:grpSpPr>
        <p:sp>
          <p:nvSpPr>
            <p:cNvPr id="2" name="Lekerekített téglalap 1"/>
            <p:cNvSpPr/>
            <p:nvPr/>
          </p:nvSpPr>
          <p:spPr>
            <a:xfrm>
              <a:off x="3293638" y="2633933"/>
              <a:ext cx="2646514" cy="134611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3600" dirty="0" err="1" smtClean="0">
                  <a:solidFill>
                    <a:schemeClr val="tx1"/>
                  </a:solidFill>
                </a:rPr>
                <a:t>Feste</a:t>
              </a:r>
              <a:endParaRPr lang="hu-HU" sz="3600" dirty="0">
                <a:solidFill>
                  <a:schemeClr val="tx1"/>
                </a:solidFill>
              </a:endParaRPr>
            </a:p>
          </p:txBody>
        </p:sp>
        <p:sp>
          <p:nvSpPr>
            <p:cNvPr id="6" name="Lekerekített téglalap 5"/>
            <p:cNvSpPr/>
            <p:nvPr/>
          </p:nvSpPr>
          <p:spPr>
            <a:xfrm>
              <a:off x="179512" y="1763820"/>
              <a:ext cx="2445770" cy="115212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2000" dirty="0" err="1" smtClean="0">
                  <a:solidFill>
                    <a:schemeClr val="tx1"/>
                  </a:solidFill>
                </a:rPr>
                <a:t>Weihnachten</a:t>
              </a:r>
              <a:endParaRPr lang="hu-HU" sz="2000" dirty="0">
                <a:solidFill>
                  <a:schemeClr val="tx1"/>
                </a:solidFill>
              </a:endParaRPr>
            </a:p>
          </p:txBody>
        </p:sp>
        <p:sp>
          <p:nvSpPr>
            <p:cNvPr id="7" name="Lekerekített téglalap 6"/>
            <p:cNvSpPr/>
            <p:nvPr/>
          </p:nvSpPr>
          <p:spPr>
            <a:xfrm>
              <a:off x="3998438" y="893708"/>
              <a:ext cx="2445770" cy="115212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2000" dirty="0" err="1" smtClean="0">
                  <a:solidFill>
                    <a:schemeClr val="tx1"/>
                  </a:solidFill>
                </a:rPr>
                <a:t>Geburtstag</a:t>
              </a:r>
              <a:endParaRPr lang="hu-HU" sz="2000" dirty="0">
                <a:solidFill>
                  <a:schemeClr val="tx1"/>
                </a:solidFill>
              </a:endParaRPr>
            </a:p>
          </p:txBody>
        </p:sp>
        <p:sp>
          <p:nvSpPr>
            <p:cNvPr id="8" name="Lekerekített téglalap 7"/>
            <p:cNvSpPr/>
            <p:nvPr/>
          </p:nvSpPr>
          <p:spPr>
            <a:xfrm>
              <a:off x="6444208" y="2827917"/>
              <a:ext cx="2445770" cy="115212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2000" dirty="0" err="1" smtClean="0">
                  <a:solidFill>
                    <a:schemeClr val="tx1"/>
                  </a:solidFill>
                </a:rPr>
                <a:t>Ostern</a:t>
              </a:r>
              <a:endParaRPr lang="hu-HU" sz="2000" dirty="0">
                <a:solidFill>
                  <a:schemeClr val="tx1"/>
                </a:solidFill>
              </a:endParaRPr>
            </a:p>
          </p:txBody>
        </p:sp>
        <p:sp>
          <p:nvSpPr>
            <p:cNvPr id="9" name="Lekerekített téglalap 8"/>
            <p:cNvSpPr/>
            <p:nvPr/>
          </p:nvSpPr>
          <p:spPr>
            <a:xfrm>
              <a:off x="5364088" y="5013175"/>
              <a:ext cx="2445770" cy="115212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2000" dirty="0" err="1" smtClean="0">
                  <a:solidFill>
                    <a:schemeClr val="tx1"/>
                  </a:solidFill>
                </a:rPr>
                <a:t>Hochzeit</a:t>
              </a:r>
              <a:endParaRPr lang="hu-HU" sz="2000" dirty="0">
                <a:solidFill>
                  <a:schemeClr val="tx1"/>
                </a:solidFill>
              </a:endParaRPr>
            </a:p>
          </p:txBody>
        </p:sp>
        <p:sp>
          <p:nvSpPr>
            <p:cNvPr id="10" name="Lekerekített téglalap 9"/>
            <p:cNvSpPr/>
            <p:nvPr/>
          </p:nvSpPr>
          <p:spPr>
            <a:xfrm>
              <a:off x="1187624" y="4756177"/>
              <a:ext cx="2445770" cy="115212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2000" dirty="0" err="1" smtClean="0">
                  <a:solidFill>
                    <a:schemeClr val="tx1"/>
                  </a:solidFill>
                </a:rPr>
                <a:t>Silvester</a:t>
              </a:r>
              <a:r>
                <a:rPr lang="hu-HU" sz="2000" dirty="0" smtClean="0">
                  <a:solidFill>
                    <a:schemeClr val="tx1"/>
                  </a:solidFill>
                </a:rPr>
                <a:t> / </a:t>
              </a:r>
              <a:r>
                <a:rPr lang="hu-HU" sz="2000" dirty="0" err="1" smtClean="0">
                  <a:solidFill>
                    <a:schemeClr val="tx1"/>
                  </a:solidFill>
                </a:rPr>
                <a:t>Neujahr</a:t>
              </a:r>
              <a:endParaRPr lang="hu-HU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Egyenes összekötő nyíllal 21"/>
            <p:cNvCxnSpPr>
              <a:stCxn id="2" idx="1"/>
              <a:endCxn id="6" idx="3"/>
            </p:cNvCxnSpPr>
            <p:nvPr/>
          </p:nvCxnSpPr>
          <p:spPr>
            <a:xfrm flipH="1" flipV="1">
              <a:off x="2625282" y="2339885"/>
              <a:ext cx="668356" cy="967105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Egyenes összekötő nyíllal 48"/>
            <p:cNvCxnSpPr>
              <a:stCxn id="2" idx="0"/>
              <a:endCxn id="7" idx="2"/>
            </p:cNvCxnSpPr>
            <p:nvPr/>
          </p:nvCxnSpPr>
          <p:spPr>
            <a:xfrm flipV="1">
              <a:off x="4616895" y="2045837"/>
              <a:ext cx="604428" cy="588096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Egyenes összekötő nyíllal 50"/>
            <p:cNvCxnSpPr>
              <a:stCxn id="2" idx="3"/>
              <a:endCxn id="8" idx="1"/>
            </p:cNvCxnSpPr>
            <p:nvPr/>
          </p:nvCxnSpPr>
          <p:spPr>
            <a:xfrm>
              <a:off x="5940152" y="3306990"/>
              <a:ext cx="504056" cy="96992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Egyenes összekötő nyíllal 52"/>
            <p:cNvCxnSpPr>
              <a:stCxn id="2" idx="2"/>
              <a:endCxn id="9" idx="0"/>
            </p:cNvCxnSpPr>
            <p:nvPr/>
          </p:nvCxnSpPr>
          <p:spPr>
            <a:xfrm>
              <a:off x="4616895" y="3980047"/>
              <a:ext cx="1970078" cy="1033128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Egyenes összekötő nyíllal 54"/>
            <p:cNvCxnSpPr>
              <a:stCxn id="2" idx="2"/>
              <a:endCxn id="10" idx="0"/>
            </p:cNvCxnSpPr>
            <p:nvPr/>
          </p:nvCxnSpPr>
          <p:spPr>
            <a:xfrm flipH="1">
              <a:off x="2410509" y="3980047"/>
              <a:ext cx="2206386" cy="776130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Ellipszis 55"/>
            <p:cNvSpPr/>
            <p:nvPr/>
          </p:nvSpPr>
          <p:spPr>
            <a:xfrm>
              <a:off x="196550" y="1763820"/>
              <a:ext cx="432048" cy="35855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1200" dirty="0" smtClean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7" name="Ellipszis 56"/>
            <p:cNvSpPr/>
            <p:nvPr/>
          </p:nvSpPr>
          <p:spPr>
            <a:xfrm>
              <a:off x="3987011" y="893708"/>
              <a:ext cx="432048" cy="35855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1200" dirty="0" smtClean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58" name="Ellipszis 57"/>
            <p:cNvSpPr/>
            <p:nvPr/>
          </p:nvSpPr>
          <p:spPr>
            <a:xfrm>
              <a:off x="6444208" y="2851447"/>
              <a:ext cx="432048" cy="35855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3</a:t>
              </a:r>
              <a:endParaRPr lang="hu-HU" sz="12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59" name="Ellipszis 58"/>
            <p:cNvSpPr/>
            <p:nvPr/>
          </p:nvSpPr>
          <p:spPr>
            <a:xfrm>
              <a:off x="5364088" y="5013175"/>
              <a:ext cx="432048" cy="35855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1200" dirty="0" smtClean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60" name="Ellipszis 59"/>
            <p:cNvSpPr/>
            <p:nvPr/>
          </p:nvSpPr>
          <p:spPr>
            <a:xfrm>
              <a:off x="1150707" y="4756177"/>
              <a:ext cx="432048" cy="35855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1200" dirty="0" smtClean="0">
                  <a:solidFill>
                    <a:schemeClr val="tx1"/>
                  </a:solidFill>
                </a:rPr>
                <a:t>5</a:t>
              </a:r>
            </a:p>
          </p:txBody>
        </p:sp>
      </p:grpSp>
      <p:sp>
        <p:nvSpPr>
          <p:cNvPr id="68" name="Téglalap 67"/>
          <p:cNvSpPr/>
          <p:nvPr/>
        </p:nvSpPr>
        <p:spPr>
          <a:xfrm>
            <a:off x="35496" y="-20538"/>
            <a:ext cx="536954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Wie</a:t>
            </a:r>
            <a:r>
              <a:rPr lang="hu-H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man </a:t>
            </a:r>
            <a:r>
              <a:rPr lang="hu-HU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Feste</a:t>
            </a:r>
            <a:r>
              <a:rPr lang="hu-H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hu-HU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feiert</a:t>
            </a:r>
            <a:r>
              <a:rPr lang="hu-H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…</a:t>
            </a:r>
            <a:endParaRPr lang="hu-H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9" name="Téglalap 68"/>
          <p:cNvSpPr/>
          <p:nvPr/>
        </p:nvSpPr>
        <p:spPr>
          <a:xfrm rot="390044">
            <a:off x="17438" y="4545532"/>
            <a:ext cx="2705163" cy="461665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http://de.uw.hu/</a:t>
            </a:r>
            <a:endParaRPr lang="hu-H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94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kerekített téglalap 5"/>
          <p:cNvSpPr/>
          <p:nvPr/>
        </p:nvSpPr>
        <p:spPr>
          <a:xfrm>
            <a:off x="3779912" y="2162266"/>
            <a:ext cx="1368152" cy="43204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bg1"/>
                </a:solidFill>
              </a:rPr>
              <a:t>Weihnachten</a:t>
            </a:r>
            <a:endParaRPr lang="de-DE" sz="1200" dirty="0">
              <a:solidFill>
                <a:schemeClr val="bg1"/>
              </a:solidFill>
            </a:endParaRPr>
          </a:p>
        </p:txBody>
      </p:sp>
      <p:sp>
        <p:nvSpPr>
          <p:cNvPr id="13" name="Lekerekített téglalap 12"/>
          <p:cNvSpPr/>
          <p:nvPr/>
        </p:nvSpPr>
        <p:spPr>
          <a:xfrm>
            <a:off x="2987824" y="1440837"/>
            <a:ext cx="1512168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den Weihnachts-baum schmücken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4" name="Lekerekített téglalap 13"/>
          <p:cNvSpPr/>
          <p:nvPr/>
        </p:nvSpPr>
        <p:spPr>
          <a:xfrm>
            <a:off x="2141730" y="2660733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gut essen und trinken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5" name="Lekerekített téglalap 14"/>
          <p:cNvSpPr/>
          <p:nvPr/>
        </p:nvSpPr>
        <p:spPr>
          <a:xfrm>
            <a:off x="3779912" y="2908412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Wünsche äußern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6" name="Lekerekített téglalap 15"/>
          <p:cNvSpPr/>
          <p:nvPr/>
        </p:nvSpPr>
        <p:spPr>
          <a:xfrm>
            <a:off x="5360942" y="2784654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Geschenke kaufen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17" name="Lekerekített téglalap 16"/>
          <p:cNvSpPr/>
          <p:nvPr/>
        </p:nvSpPr>
        <p:spPr>
          <a:xfrm>
            <a:off x="5271883" y="1769336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in die Kirche gehen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20" name="Lekerekített téglalap 19"/>
          <p:cNvSpPr/>
          <p:nvPr/>
        </p:nvSpPr>
        <p:spPr>
          <a:xfrm>
            <a:off x="1475027" y="1710803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etwas Schönes anziehen</a:t>
            </a:r>
            <a:endParaRPr lang="de-DE" sz="1200" dirty="0">
              <a:solidFill>
                <a:schemeClr val="tx1"/>
              </a:solidFill>
            </a:endParaRPr>
          </a:p>
        </p:txBody>
      </p:sp>
      <p:grpSp>
        <p:nvGrpSpPr>
          <p:cNvPr id="2" name="Csoportba foglalás 1"/>
          <p:cNvGrpSpPr/>
          <p:nvPr/>
        </p:nvGrpSpPr>
        <p:grpSpPr>
          <a:xfrm>
            <a:off x="6280618" y="139834"/>
            <a:ext cx="2691812" cy="1386926"/>
            <a:chOff x="6660232" y="186445"/>
            <a:chExt cx="2312197" cy="1572557"/>
          </a:xfrm>
        </p:grpSpPr>
        <p:sp>
          <p:nvSpPr>
            <p:cNvPr id="48" name="Lekerekített téglalap 47"/>
            <p:cNvSpPr/>
            <p:nvPr/>
          </p:nvSpPr>
          <p:spPr>
            <a:xfrm>
              <a:off x="7492784" y="705567"/>
              <a:ext cx="699725" cy="401556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dirty="0" smtClean="0">
                  <a:solidFill>
                    <a:schemeClr val="tx1"/>
                  </a:solidFill>
                </a:rPr>
                <a:t>Feste</a:t>
              </a:r>
              <a:endParaRPr lang="de-DE" sz="900" dirty="0">
                <a:solidFill>
                  <a:schemeClr val="tx1"/>
                </a:solidFill>
              </a:endParaRPr>
            </a:p>
          </p:txBody>
        </p:sp>
        <p:sp>
          <p:nvSpPr>
            <p:cNvPr id="49" name="Lekerekített téglalap 48"/>
            <p:cNvSpPr/>
            <p:nvPr/>
          </p:nvSpPr>
          <p:spPr>
            <a:xfrm>
              <a:off x="6669424" y="446006"/>
              <a:ext cx="646650" cy="343689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700" dirty="0" smtClean="0">
                  <a:solidFill>
                    <a:schemeClr val="tx1"/>
                  </a:solidFill>
                </a:rPr>
                <a:t>Weihnachten</a:t>
              </a:r>
              <a:endParaRPr lang="de-DE" sz="700" dirty="0">
                <a:solidFill>
                  <a:schemeClr val="tx1"/>
                </a:solidFill>
              </a:endParaRPr>
            </a:p>
          </p:txBody>
        </p:sp>
        <p:sp>
          <p:nvSpPr>
            <p:cNvPr id="50" name="Lekerekített téglalap 49"/>
            <p:cNvSpPr/>
            <p:nvPr/>
          </p:nvSpPr>
          <p:spPr>
            <a:xfrm>
              <a:off x="7679130" y="186445"/>
              <a:ext cx="646650" cy="3436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700" dirty="0" smtClean="0">
                  <a:solidFill>
                    <a:schemeClr val="tx1"/>
                  </a:solidFill>
                </a:rPr>
                <a:t>Geburtstag</a:t>
              </a:r>
              <a:endParaRPr lang="de-DE" sz="700" dirty="0">
                <a:solidFill>
                  <a:schemeClr val="tx1"/>
                </a:solidFill>
              </a:endParaRPr>
            </a:p>
          </p:txBody>
        </p:sp>
        <p:sp>
          <p:nvSpPr>
            <p:cNvPr id="51" name="Lekerekített téglalap 50"/>
            <p:cNvSpPr/>
            <p:nvPr/>
          </p:nvSpPr>
          <p:spPr>
            <a:xfrm>
              <a:off x="8325779" y="763434"/>
              <a:ext cx="646650" cy="3436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700" dirty="0" smtClean="0">
                  <a:solidFill>
                    <a:schemeClr val="tx1"/>
                  </a:solidFill>
                </a:rPr>
                <a:t>Ostern</a:t>
              </a:r>
              <a:endParaRPr lang="de-DE" sz="700" dirty="0">
                <a:solidFill>
                  <a:schemeClr val="tx1"/>
                </a:solidFill>
              </a:endParaRPr>
            </a:p>
          </p:txBody>
        </p:sp>
        <p:sp>
          <p:nvSpPr>
            <p:cNvPr id="52" name="Lekerekített téglalap 51"/>
            <p:cNvSpPr/>
            <p:nvPr/>
          </p:nvSpPr>
          <p:spPr>
            <a:xfrm>
              <a:off x="8040201" y="1415313"/>
              <a:ext cx="646650" cy="3436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700" dirty="0" smtClean="0">
                  <a:solidFill>
                    <a:schemeClr val="tx1"/>
                  </a:solidFill>
                </a:rPr>
                <a:t>Hochzeit</a:t>
              </a:r>
              <a:endParaRPr lang="de-DE" sz="700" dirty="0">
                <a:solidFill>
                  <a:schemeClr val="tx1"/>
                </a:solidFill>
              </a:endParaRPr>
            </a:p>
          </p:txBody>
        </p:sp>
        <p:sp>
          <p:nvSpPr>
            <p:cNvPr id="53" name="Lekerekített téglalap 52"/>
            <p:cNvSpPr/>
            <p:nvPr/>
          </p:nvSpPr>
          <p:spPr>
            <a:xfrm>
              <a:off x="6935964" y="1338649"/>
              <a:ext cx="646650" cy="3436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700" dirty="0" smtClean="0">
                  <a:solidFill>
                    <a:schemeClr val="tx1"/>
                  </a:solidFill>
                </a:rPr>
                <a:t>Silvester / Neujahr</a:t>
              </a:r>
              <a:endParaRPr lang="de-DE" sz="700" dirty="0">
                <a:solidFill>
                  <a:schemeClr val="tx1"/>
                </a:solidFill>
              </a:endParaRPr>
            </a:p>
          </p:txBody>
        </p:sp>
        <p:cxnSp>
          <p:nvCxnSpPr>
            <p:cNvPr id="54" name="Egyenes összekötő nyíllal 53"/>
            <p:cNvCxnSpPr>
              <a:stCxn id="48" idx="1"/>
              <a:endCxn id="49" idx="3"/>
            </p:cNvCxnSpPr>
            <p:nvPr/>
          </p:nvCxnSpPr>
          <p:spPr>
            <a:xfrm flipH="1" flipV="1">
              <a:off x="7316074" y="617851"/>
              <a:ext cx="176710" cy="288495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Egyenes összekötő nyíllal 54"/>
            <p:cNvCxnSpPr>
              <a:stCxn id="48" idx="0"/>
              <a:endCxn id="50" idx="2"/>
            </p:cNvCxnSpPr>
            <p:nvPr/>
          </p:nvCxnSpPr>
          <p:spPr>
            <a:xfrm flipV="1">
              <a:off x="7842647" y="530134"/>
              <a:ext cx="159808" cy="175433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Egyenes összekötő nyíllal 55"/>
            <p:cNvCxnSpPr>
              <a:stCxn id="48" idx="3"/>
              <a:endCxn id="51" idx="1"/>
            </p:cNvCxnSpPr>
            <p:nvPr/>
          </p:nvCxnSpPr>
          <p:spPr>
            <a:xfrm>
              <a:off x="8192509" y="906345"/>
              <a:ext cx="133270" cy="28933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Egyenes összekötő nyíllal 56"/>
            <p:cNvCxnSpPr>
              <a:stCxn id="48" idx="2"/>
              <a:endCxn id="52" idx="0"/>
            </p:cNvCxnSpPr>
            <p:nvPr/>
          </p:nvCxnSpPr>
          <p:spPr>
            <a:xfrm>
              <a:off x="7842647" y="1107123"/>
              <a:ext cx="520879" cy="308190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Egyenes összekötő nyíllal 57"/>
            <p:cNvCxnSpPr>
              <a:stCxn id="48" idx="2"/>
              <a:endCxn id="53" idx="0"/>
            </p:cNvCxnSpPr>
            <p:nvPr/>
          </p:nvCxnSpPr>
          <p:spPr>
            <a:xfrm flipH="1">
              <a:off x="7259289" y="1107123"/>
              <a:ext cx="583358" cy="231525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Ellipszis 58"/>
            <p:cNvSpPr/>
            <p:nvPr/>
          </p:nvSpPr>
          <p:spPr>
            <a:xfrm>
              <a:off x="6660232" y="441722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300" dirty="0" smtClean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0" name="Ellipszis 59"/>
            <p:cNvSpPr/>
            <p:nvPr/>
          </p:nvSpPr>
          <p:spPr>
            <a:xfrm>
              <a:off x="7676108" y="186445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300" dirty="0" smtClean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61" name="Ellipszis 60"/>
            <p:cNvSpPr/>
            <p:nvPr/>
          </p:nvSpPr>
          <p:spPr>
            <a:xfrm>
              <a:off x="8325779" y="770453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300" dirty="0" smtClean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62" name="Ellipszis 61"/>
            <p:cNvSpPr/>
            <p:nvPr/>
          </p:nvSpPr>
          <p:spPr>
            <a:xfrm>
              <a:off x="8040201" y="1415313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300" dirty="0" smtClean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63" name="Ellipszis 62"/>
            <p:cNvSpPr/>
            <p:nvPr/>
          </p:nvSpPr>
          <p:spPr>
            <a:xfrm>
              <a:off x="6926203" y="1338649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300" dirty="0" smtClean="0">
                  <a:solidFill>
                    <a:schemeClr val="tx1"/>
                  </a:solidFill>
                </a:rPr>
                <a:t>5</a:t>
              </a:r>
            </a:p>
          </p:txBody>
        </p:sp>
      </p:grpSp>
      <p:sp>
        <p:nvSpPr>
          <p:cNvPr id="64" name="Lekerekített téglalap 63"/>
          <p:cNvSpPr/>
          <p:nvPr/>
        </p:nvSpPr>
        <p:spPr>
          <a:xfrm>
            <a:off x="7203073" y="1710803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Weihnachts-lieder singen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65" name="Lekerekített téglalap 64"/>
          <p:cNvSpPr/>
          <p:nvPr/>
        </p:nvSpPr>
        <p:spPr>
          <a:xfrm>
            <a:off x="2555776" y="3653396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Frohes Fest!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66" name="Lekerekített téglalap 65"/>
          <p:cNvSpPr/>
          <p:nvPr/>
        </p:nvSpPr>
        <p:spPr>
          <a:xfrm>
            <a:off x="4917525" y="4360903"/>
            <a:ext cx="1830117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Geschenke verpacken / übergeben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67" name="Lekerekített téglalap 66"/>
          <p:cNvSpPr/>
          <p:nvPr/>
        </p:nvSpPr>
        <p:spPr>
          <a:xfrm>
            <a:off x="4355976" y="3690769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Frohe Weihnachten!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68" name="Lekerekített téglalap 67"/>
          <p:cNvSpPr/>
          <p:nvPr/>
        </p:nvSpPr>
        <p:spPr>
          <a:xfrm>
            <a:off x="6929934" y="4144879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jemandem etwas schenken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69" name="Lekerekített téglalap 68"/>
          <p:cNvSpPr/>
          <p:nvPr/>
        </p:nvSpPr>
        <p:spPr>
          <a:xfrm>
            <a:off x="526226" y="767858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sich elegant anziehen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73" name="Lekerekített téglalap 72"/>
          <p:cNvSpPr/>
          <p:nvPr/>
        </p:nvSpPr>
        <p:spPr>
          <a:xfrm>
            <a:off x="4912465" y="1076881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Heiliger Abend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74" name="Lekerekített téglalap 73"/>
          <p:cNvSpPr/>
          <p:nvPr/>
        </p:nvSpPr>
        <p:spPr>
          <a:xfrm>
            <a:off x="2245302" y="700822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Weihnachts-anhänger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75" name="Lekerekített téglalap 74"/>
          <p:cNvSpPr/>
          <p:nvPr/>
        </p:nvSpPr>
        <p:spPr>
          <a:xfrm>
            <a:off x="3858279" y="453522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die Lichter leuchten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76" name="Lekerekített téglalap 75"/>
          <p:cNvSpPr/>
          <p:nvPr/>
        </p:nvSpPr>
        <p:spPr>
          <a:xfrm>
            <a:off x="7238475" y="2490977"/>
            <a:ext cx="1465220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die Weihnachts-krippe aufsuchen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77" name="Lekerekített téglalap 76"/>
          <p:cNvSpPr/>
          <p:nvPr/>
        </p:nvSpPr>
        <p:spPr>
          <a:xfrm>
            <a:off x="106875" y="2201384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mit der Familie feiern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78" name="Lekerekített téglalap 77"/>
          <p:cNvSpPr/>
          <p:nvPr/>
        </p:nvSpPr>
        <p:spPr>
          <a:xfrm>
            <a:off x="1210302" y="4360903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Fischsuppe kochen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79" name="Lekerekített téglalap 78"/>
          <p:cNvSpPr/>
          <p:nvPr/>
        </p:nvSpPr>
        <p:spPr>
          <a:xfrm>
            <a:off x="152252" y="2913239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gefülltes Kraut essen</a:t>
            </a: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80" name="Lekerekített téglalap 79"/>
          <p:cNvSpPr/>
          <p:nvPr/>
        </p:nvSpPr>
        <p:spPr>
          <a:xfrm>
            <a:off x="7380387" y="3337023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Überraschung </a:t>
            </a:r>
            <a:r>
              <a:rPr lang="hu-HU" sz="1200" dirty="0" err="1" smtClean="0">
                <a:solidFill>
                  <a:schemeClr val="tx1"/>
                </a:solidFill>
              </a:rPr>
              <a:t>auslösen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4" name="Egyenes összekötő nyíllal 3"/>
          <p:cNvCxnSpPr>
            <a:stCxn id="6" idx="1"/>
            <a:endCxn id="20" idx="3"/>
          </p:cNvCxnSpPr>
          <p:nvPr/>
        </p:nvCxnSpPr>
        <p:spPr>
          <a:xfrm flipH="1" flipV="1">
            <a:off x="2843179" y="1926827"/>
            <a:ext cx="936733" cy="45146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nyíllal 10"/>
          <p:cNvCxnSpPr>
            <a:stCxn id="6" idx="0"/>
            <a:endCxn id="13" idx="2"/>
          </p:cNvCxnSpPr>
          <p:nvPr/>
        </p:nvCxnSpPr>
        <p:spPr>
          <a:xfrm flipH="1" flipV="1">
            <a:off x="3743908" y="1872885"/>
            <a:ext cx="720080" cy="28938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nyíllal 17"/>
          <p:cNvCxnSpPr>
            <a:stCxn id="6" idx="3"/>
            <a:endCxn id="17" idx="2"/>
          </p:cNvCxnSpPr>
          <p:nvPr/>
        </p:nvCxnSpPr>
        <p:spPr>
          <a:xfrm flipV="1">
            <a:off x="5148065" y="2201384"/>
            <a:ext cx="807895" cy="17690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gyenes összekötő nyíllal 20"/>
          <p:cNvCxnSpPr>
            <a:stCxn id="6" idx="2"/>
            <a:endCxn id="16" idx="1"/>
          </p:cNvCxnSpPr>
          <p:nvPr/>
        </p:nvCxnSpPr>
        <p:spPr>
          <a:xfrm>
            <a:off x="4463988" y="2594314"/>
            <a:ext cx="896954" cy="40636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gyenes összekötő nyíllal 80"/>
          <p:cNvCxnSpPr>
            <a:stCxn id="6" idx="2"/>
            <a:endCxn id="15" idx="0"/>
          </p:cNvCxnSpPr>
          <p:nvPr/>
        </p:nvCxnSpPr>
        <p:spPr>
          <a:xfrm>
            <a:off x="4463988" y="2594314"/>
            <a:ext cx="0" cy="314099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Egyenes összekötő nyíllal 82"/>
          <p:cNvCxnSpPr>
            <a:stCxn id="6" idx="2"/>
            <a:endCxn id="14" idx="0"/>
          </p:cNvCxnSpPr>
          <p:nvPr/>
        </p:nvCxnSpPr>
        <p:spPr>
          <a:xfrm flipH="1">
            <a:off x="2825806" y="2594314"/>
            <a:ext cx="1638182" cy="66419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Egyenes összekötő nyíllal 84"/>
          <p:cNvCxnSpPr>
            <a:stCxn id="14" idx="2"/>
            <a:endCxn id="78" idx="0"/>
          </p:cNvCxnSpPr>
          <p:nvPr/>
        </p:nvCxnSpPr>
        <p:spPr>
          <a:xfrm flipH="1">
            <a:off x="1894378" y="3092781"/>
            <a:ext cx="931428" cy="1268122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gyenes összekötő nyíllal 86"/>
          <p:cNvCxnSpPr>
            <a:stCxn id="14" idx="1"/>
            <a:endCxn id="77" idx="3"/>
          </p:cNvCxnSpPr>
          <p:nvPr/>
        </p:nvCxnSpPr>
        <p:spPr>
          <a:xfrm flipH="1" flipV="1">
            <a:off x="1475027" y="2417408"/>
            <a:ext cx="666703" cy="459349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gyenes összekötő nyíllal 90"/>
          <p:cNvCxnSpPr>
            <a:stCxn id="14" idx="2"/>
            <a:endCxn id="79" idx="3"/>
          </p:cNvCxnSpPr>
          <p:nvPr/>
        </p:nvCxnSpPr>
        <p:spPr>
          <a:xfrm flipH="1">
            <a:off x="1520404" y="3092781"/>
            <a:ext cx="1305402" cy="36482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Egyenes összekötő nyíllal 93"/>
          <p:cNvCxnSpPr>
            <a:stCxn id="15" idx="2"/>
            <a:endCxn id="65" idx="0"/>
          </p:cNvCxnSpPr>
          <p:nvPr/>
        </p:nvCxnSpPr>
        <p:spPr>
          <a:xfrm flipH="1">
            <a:off x="3239852" y="3340460"/>
            <a:ext cx="1224136" cy="31293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Egyenes összekötő nyíllal 95"/>
          <p:cNvCxnSpPr>
            <a:stCxn id="16" idx="2"/>
            <a:endCxn id="68" idx="0"/>
          </p:cNvCxnSpPr>
          <p:nvPr/>
        </p:nvCxnSpPr>
        <p:spPr>
          <a:xfrm>
            <a:off x="6045018" y="3216702"/>
            <a:ext cx="1568992" cy="92817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Egyenes összekötő nyíllal 97"/>
          <p:cNvCxnSpPr>
            <a:stCxn id="15" idx="2"/>
            <a:endCxn id="67" idx="0"/>
          </p:cNvCxnSpPr>
          <p:nvPr/>
        </p:nvCxnSpPr>
        <p:spPr>
          <a:xfrm>
            <a:off x="4463988" y="3340460"/>
            <a:ext cx="576064" cy="350309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Egyenes összekötő nyíllal 99"/>
          <p:cNvCxnSpPr>
            <a:stCxn id="16" idx="2"/>
            <a:endCxn id="66" idx="0"/>
          </p:cNvCxnSpPr>
          <p:nvPr/>
        </p:nvCxnSpPr>
        <p:spPr>
          <a:xfrm flipH="1">
            <a:off x="5832584" y="3216702"/>
            <a:ext cx="212434" cy="114420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gyenes összekötő nyíllal 105"/>
          <p:cNvCxnSpPr>
            <a:stCxn id="16" idx="2"/>
            <a:endCxn id="80" idx="1"/>
          </p:cNvCxnSpPr>
          <p:nvPr/>
        </p:nvCxnSpPr>
        <p:spPr>
          <a:xfrm>
            <a:off x="6045018" y="3216702"/>
            <a:ext cx="1335369" cy="33634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gyenes összekötő nyíllal 111"/>
          <p:cNvCxnSpPr>
            <a:stCxn id="17" idx="3"/>
            <a:endCxn id="64" idx="1"/>
          </p:cNvCxnSpPr>
          <p:nvPr/>
        </p:nvCxnSpPr>
        <p:spPr>
          <a:xfrm flipV="1">
            <a:off x="6640035" y="1926827"/>
            <a:ext cx="563038" cy="5853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Egyenes összekötő nyíllal 113"/>
          <p:cNvCxnSpPr>
            <a:stCxn id="17" idx="3"/>
            <a:endCxn id="76" idx="0"/>
          </p:cNvCxnSpPr>
          <p:nvPr/>
        </p:nvCxnSpPr>
        <p:spPr>
          <a:xfrm>
            <a:off x="6640035" y="1985360"/>
            <a:ext cx="1331050" cy="50561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Egyenes összekötő nyíllal 123"/>
          <p:cNvCxnSpPr>
            <a:stCxn id="20" idx="0"/>
            <a:endCxn id="69" idx="2"/>
          </p:cNvCxnSpPr>
          <p:nvPr/>
        </p:nvCxnSpPr>
        <p:spPr>
          <a:xfrm flipH="1" flipV="1">
            <a:off x="1210302" y="1199906"/>
            <a:ext cx="948801" cy="51089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Egyenes összekötő nyíllal 125"/>
          <p:cNvCxnSpPr>
            <a:stCxn id="13" idx="0"/>
            <a:endCxn id="74" idx="2"/>
          </p:cNvCxnSpPr>
          <p:nvPr/>
        </p:nvCxnSpPr>
        <p:spPr>
          <a:xfrm flipH="1" flipV="1">
            <a:off x="2929378" y="1132870"/>
            <a:ext cx="814530" cy="30796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Egyenes összekötő nyíllal 127"/>
          <p:cNvCxnSpPr>
            <a:stCxn id="13" idx="0"/>
            <a:endCxn id="75" idx="2"/>
          </p:cNvCxnSpPr>
          <p:nvPr/>
        </p:nvCxnSpPr>
        <p:spPr>
          <a:xfrm flipV="1">
            <a:off x="3743908" y="885570"/>
            <a:ext cx="798447" cy="55526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Egyenes összekötő nyíllal 129"/>
          <p:cNvCxnSpPr>
            <a:stCxn id="13" idx="0"/>
            <a:endCxn id="73" idx="1"/>
          </p:cNvCxnSpPr>
          <p:nvPr/>
        </p:nvCxnSpPr>
        <p:spPr>
          <a:xfrm flipV="1">
            <a:off x="3743908" y="1292905"/>
            <a:ext cx="1168557" cy="147932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Lekerekített téglalap 92"/>
          <p:cNvSpPr/>
          <p:nvPr/>
        </p:nvSpPr>
        <p:spPr>
          <a:xfrm>
            <a:off x="2951820" y="4353006"/>
            <a:ext cx="190821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Danke, Dir/Ihnen auch schöne Festtage!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97" name="Egyenes összekötő nyíllal 96"/>
          <p:cNvCxnSpPr>
            <a:stCxn id="15" idx="2"/>
            <a:endCxn id="93" idx="0"/>
          </p:cNvCxnSpPr>
          <p:nvPr/>
        </p:nvCxnSpPr>
        <p:spPr>
          <a:xfrm flipH="1">
            <a:off x="3905926" y="3340460"/>
            <a:ext cx="558062" cy="101254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Lekerekített téglalap 101"/>
          <p:cNvSpPr/>
          <p:nvPr/>
        </p:nvSpPr>
        <p:spPr>
          <a:xfrm>
            <a:off x="316550" y="3632675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</a:rPr>
              <a:t>Glühwein trinken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104" name="Egyenes összekötő nyíllal 103"/>
          <p:cNvCxnSpPr>
            <a:stCxn id="14" idx="2"/>
            <a:endCxn id="102" idx="3"/>
          </p:cNvCxnSpPr>
          <p:nvPr/>
        </p:nvCxnSpPr>
        <p:spPr>
          <a:xfrm flipH="1">
            <a:off x="1684702" y="3092781"/>
            <a:ext cx="1141104" cy="75591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86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kerekített téglalap 5"/>
          <p:cNvSpPr/>
          <p:nvPr/>
        </p:nvSpPr>
        <p:spPr>
          <a:xfrm>
            <a:off x="3779912" y="2162266"/>
            <a:ext cx="1368152" cy="43204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bg1"/>
                </a:solidFill>
              </a:rPr>
              <a:t>Geburtstag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13" name="Lekerekített téglalap 12"/>
          <p:cNvSpPr/>
          <p:nvPr/>
        </p:nvSpPr>
        <p:spPr>
          <a:xfrm>
            <a:off x="3131840" y="1440837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Wünsche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äußern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4" name="Lekerekített téglalap 13"/>
          <p:cNvSpPr/>
          <p:nvPr/>
        </p:nvSpPr>
        <p:spPr>
          <a:xfrm>
            <a:off x="2245302" y="2684600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gratulieren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5" name="Lekerekített téglalap 14"/>
          <p:cNvSpPr/>
          <p:nvPr/>
        </p:nvSpPr>
        <p:spPr>
          <a:xfrm>
            <a:off x="4724867" y="3097192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jemanden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beschenken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7" name="Lekerekített téglalap 16"/>
          <p:cNvSpPr/>
          <p:nvPr/>
        </p:nvSpPr>
        <p:spPr>
          <a:xfrm>
            <a:off x="5049717" y="1656861"/>
            <a:ext cx="1466499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Geburtstagstorte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20" name="Lekerekített téglalap 19"/>
          <p:cNvSpPr/>
          <p:nvPr/>
        </p:nvSpPr>
        <p:spPr>
          <a:xfrm>
            <a:off x="1763688" y="2006192"/>
            <a:ext cx="1440160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Geburtstagsparty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organisieren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4" name="Lekerekített téglalap 63"/>
          <p:cNvSpPr/>
          <p:nvPr/>
        </p:nvSpPr>
        <p:spPr>
          <a:xfrm>
            <a:off x="7356125" y="1691525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Kerze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ausblasen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5" name="Lekerekített téglalap 64"/>
          <p:cNvSpPr/>
          <p:nvPr/>
        </p:nvSpPr>
        <p:spPr>
          <a:xfrm>
            <a:off x="2987824" y="3562833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Geschenkband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6" name="Lekerekített téglalap 65"/>
          <p:cNvSpPr/>
          <p:nvPr/>
        </p:nvSpPr>
        <p:spPr>
          <a:xfrm>
            <a:off x="5662739" y="4360903"/>
            <a:ext cx="1587119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>
                <a:solidFill>
                  <a:schemeClr val="tx1"/>
                </a:solidFill>
              </a:rPr>
              <a:t>in</a:t>
            </a:r>
            <a:r>
              <a:rPr lang="hu-HU" sz="1200" dirty="0">
                <a:solidFill>
                  <a:schemeClr val="tx1"/>
                </a:solidFill>
              </a:rPr>
              <a:t> </a:t>
            </a:r>
            <a:r>
              <a:rPr lang="hu-HU" sz="1200" dirty="0" err="1">
                <a:solidFill>
                  <a:schemeClr val="tx1"/>
                </a:solidFill>
              </a:rPr>
              <a:t>Geschenkpapier</a:t>
            </a:r>
            <a:r>
              <a:rPr lang="hu-HU" sz="1200" dirty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verpacken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7" name="Lekerekített téglalap 66"/>
          <p:cNvSpPr/>
          <p:nvPr/>
        </p:nvSpPr>
        <p:spPr>
          <a:xfrm>
            <a:off x="3825829" y="4360903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Süßigkeit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kaufen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8" name="Lekerekített téglalap 67"/>
          <p:cNvSpPr/>
          <p:nvPr/>
        </p:nvSpPr>
        <p:spPr>
          <a:xfrm>
            <a:off x="6837107" y="3611742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Überraschung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auslösen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9" name="Lekerekített téglalap 68"/>
          <p:cNvSpPr/>
          <p:nvPr/>
        </p:nvSpPr>
        <p:spPr>
          <a:xfrm>
            <a:off x="160636" y="558730"/>
            <a:ext cx="18165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Einladung</a:t>
            </a:r>
            <a:r>
              <a:rPr lang="hu-HU" sz="1200" dirty="0" smtClean="0">
                <a:solidFill>
                  <a:schemeClr val="tx1"/>
                </a:solidFill>
              </a:rPr>
              <a:t> per Post / </a:t>
            </a:r>
            <a:br>
              <a:rPr lang="hu-HU" sz="1200" dirty="0" smtClean="0">
                <a:solidFill>
                  <a:schemeClr val="tx1"/>
                </a:solidFill>
              </a:rPr>
            </a:br>
            <a:r>
              <a:rPr lang="hu-HU" sz="1200" dirty="0" err="1" smtClean="0">
                <a:solidFill>
                  <a:schemeClr val="tx1"/>
                </a:solidFill>
              </a:rPr>
              <a:t>E-Mail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schicken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1" name="Lekerekített téglalap 70"/>
          <p:cNvSpPr/>
          <p:nvPr/>
        </p:nvSpPr>
        <p:spPr>
          <a:xfrm>
            <a:off x="143508" y="1872884"/>
            <a:ext cx="1368152" cy="9171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„</a:t>
            </a:r>
            <a:r>
              <a:rPr lang="de-DE" sz="1200" dirty="0" smtClean="0">
                <a:solidFill>
                  <a:schemeClr val="tx1"/>
                </a:solidFill>
              </a:rPr>
              <a:t>Hoch </a:t>
            </a:r>
            <a:r>
              <a:rPr lang="de-DE" sz="1200" dirty="0">
                <a:solidFill>
                  <a:schemeClr val="tx1"/>
                </a:solidFill>
              </a:rPr>
              <a:t>soll sie/er leben, hoch soll sie/er leben, dreimal hoch</a:t>
            </a:r>
            <a:r>
              <a:rPr lang="de-DE" sz="1200" dirty="0" smtClean="0">
                <a:solidFill>
                  <a:schemeClr val="tx1"/>
                </a:solidFill>
              </a:rPr>
              <a:t>!</a:t>
            </a:r>
            <a:r>
              <a:rPr lang="hu-HU" sz="1200" dirty="0" smtClean="0">
                <a:solidFill>
                  <a:schemeClr val="tx1"/>
                </a:solidFill>
              </a:rPr>
              <a:t>”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2" name="Lekerekített téglalap 71"/>
          <p:cNvSpPr/>
          <p:nvPr/>
        </p:nvSpPr>
        <p:spPr>
          <a:xfrm>
            <a:off x="143508" y="1181640"/>
            <a:ext cx="16030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Freunde</a:t>
            </a:r>
            <a:r>
              <a:rPr lang="hu-HU" sz="1200" dirty="0" smtClean="0">
                <a:solidFill>
                  <a:schemeClr val="tx1"/>
                </a:solidFill>
              </a:rPr>
              <a:t> / </a:t>
            </a:r>
            <a:r>
              <a:rPr lang="hu-HU" sz="1200" dirty="0" err="1" smtClean="0">
                <a:solidFill>
                  <a:schemeClr val="tx1"/>
                </a:solidFill>
              </a:rPr>
              <a:t>Verwandte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einladen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4" name="Lekerekített téglalap 73"/>
          <p:cNvSpPr/>
          <p:nvPr/>
        </p:nvSpPr>
        <p:spPr>
          <a:xfrm>
            <a:off x="2245302" y="700822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Alles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Gute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zum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Geburtstag</a:t>
            </a:r>
            <a:r>
              <a:rPr lang="hu-HU" sz="1200" dirty="0" smtClean="0">
                <a:solidFill>
                  <a:schemeClr val="tx1"/>
                </a:solidFill>
              </a:rPr>
              <a:t>!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5" name="Lekerekített téglalap 74"/>
          <p:cNvSpPr/>
          <p:nvPr/>
        </p:nvSpPr>
        <p:spPr>
          <a:xfrm>
            <a:off x="3858278" y="453522"/>
            <a:ext cx="1924687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Herzlichen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Glückwunsch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zum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Geburtstag</a:t>
            </a:r>
            <a:r>
              <a:rPr lang="hu-HU" sz="1200" dirty="0" smtClean="0">
                <a:solidFill>
                  <a:schemeClr val="tx1"/>
                </a:solidFill>
              </a:rPr>
              <a:t>!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6" name="Lekerekített téglalap 75"/>
          <p:cNvSpPr/>
          <p:nvPr/>
        </p:nvSpPr>
        <p:spPr>
          <a:xfrm>
            <a:off x="7539277" y="2448042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sich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etwas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wünschen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7" name="Lekerekített téglalap 76"/>
          <p:cNvSpPr/>
          <p:nvPr/>
        </p:nvSpPr>
        <p:spPr>
          <a:xfrm>
            <a:off x="171724" y="2969786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per </a:t>
            </a:r>
            <a:r>
              <a:rPr lang="hu-HU" sz="1200" dirty="0" err="1" smtClean="0">
                <a:solidFill>
                  <a:schemeClr val="tx1"/>
                </a:solidFill>
              </a:rPr>
              <a:t>E-Mail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gratulieren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8" name="Lekerekített téglalap 77"/>
          <p:cNvSpPr/>
          <p:nvPr/>
        </p:nvSpPr>
        <p:spPr>
          <a:xfrm>
            <a:off x="1368152" y="4360903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jemandem</a:t>
            </a:r>
            <a:r>
              <a:rPr lang="hu-HU" sz="1200" dirty="0" smtClean="0">
                <a:solidFill>
                  <a:schemeClr val="tx1"/>
                </a:solidFill>
              </a:rPr>
              <a:t> die </a:t>
            </a:r>
            <a:r>
              <a:rPr lang="hu-HU" sz="1200" dirty="0" err="1" smtClean="0">
                <a:solidFill>
                  <a:schemeClr val="tx1"/>
                </a:solidFill>
              </a:rPr>
              <a:t>Hand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schütteln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9" name="Lekerekített téglalap 78"/>
          <p:cNvSpPr/>
          <p:nvPr/>
        </p:nvSpPr>
        <p:spPr>
          <a:xfrm>
            <a:off x="395536" y="3571614"/>
            <a:ext cx="1368152" cy="5123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per SMS </a:t>
            </a:r>
            <a:r>
              <a:rPr lang="hu-HU" sz="1200" dirty="0" err="1" smtClean="0">
                <a:solidFill>
                  <a:schemeClr val="tx1"/>
                </a:solidFill>
              </a:rPr>
              <a:t>einen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Geburtstagsgruß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übermitteln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80" name="Lekerekített téglalap 79"/>
          <p:cNvSpPr/>
          <p:nvPr/>
        </p:nvSpPr>
        <p:spPr>
          <a:xfrm>
            <a:off x="6007999" y="2448042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dekorieren</a:t>
            </a:r>
            <a:endParaRPr lang="hu-HU" sz="1200" dirty="0">
              <a:solidFill>
                <a:schemeClr val="tx1"/>
              </a:solidFill>
            </a:endParaRPr>
          </a:p>
        </p:txBody>
      </p:sp>
      <p:cxnSp>
        <p:nvCxnSpPr>
          <p:cNvPr id="4" name="Egyenes összekötő nyíllal 3"/>
          <p:cNvCxnSpPr>
            <a:stCxn id="6" idx="1"/>
            <a:endCxn id="20" idx="3"/>
          </p:cNvCxnSpPr>
          <p:nvPr/>
        </p:nvCxnSpPr>
        <p:spPr>
          <a:xfrm flipH="1" flipV="1">
            <a:off x="3203848" y="2222216"/>
            <a:ext cx="576064" cy="15607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nyíllal 10"/>
          <p:cNvCxnSpPr>
            <a:stCxn id="6" idx="0"/>
            <a:endCxn id="13" idx="2"/>
          </p:cNvCxnSpPr>
          <p:nvPr/>
        </p:nvCxnSpPr>
        <p:spPr>
          <a:xfrm flipH="1" flipV="1">
            <a:off x="3815916" y="1872885"/>
            <a:ext cx="648072" cy="28938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nyíllal 17"/>
          <p:cNvCxnSpPr>
            <a:stCxn id="6" idx="3"/>
            <a:endCxn id="17" idx="2"/>
          </p:cNvCxnSpPr>
          <p:nvPr/>
        </p:nvCxnSpPr>
        <p:spPr>
          <a:xfrm flipV="1">
            <a:off x="5148064" y="2088909"/>
            <a:ext cx="634903" cy="28938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gyenes összekötő nyíllal 80"/>
          <p:cNvCxnSpPr>
            <a:stCxn id="6" idx="2"/>
            <a:endCxn id="15" idx="0"/>
          </p:cNvCxnSpPr>
          <p:nvPr/>
        </p:nvCxnSpPr>
        <p:spPr>
          <a:xfrm>
            <a:off x="4463988" y="2594314"/>
            <a:ext cx="944955" cy="50287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Egyenes összekötő nyíllal 82"/>
          <p:cNvCxnSpPr>
            <a:stCxn id="6" idx="2"/>
            <a:endCxn id="14" idx="0"/>
          </p:cNvCxnSpPr>
          <p:nvPr/>
        </p:nvCxnSpPr>
        <p:spPr>
          <a:xfrm flipH="1">
            <a:off x="2929378" y="2594314"/>
            <a:ext cx="1534610" cy="9028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Egyenes összekötő nyíllal 84"/>
          <p:cNvCxnSpPr>
            <a:stCxn id="14" idx="2"/>
            <a:endCxn id="78" idx="0"/>
          </p:cNvCxnSpPr>
          <p:nvPr/>
        </p:nvCxnSpPr>
        <p:spPr>
          <a:xfrm flipH="1">
            <a:off x="2052228" y="3116648"/>
            <a:ext cx="877150" cy="124425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gyenes összekötő nyíllal 86"/>
          <p:cNvCxnSpPr>
            <a:stCxn id="14" idx="2"/>
            <a:endCxn id="77" idx="3"/>
          </p:cNvCxnSpPr>
          <p:nvPr/>
        </p:nvCxnSpPr>
        <p:spPr>
          <a:xfrm flipH="1">
            <a:off x="1539876" y="3116648"/>
            <a:ext cx="1389502" cy="69162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gyenes összekötő nyíllal 90"/>
          <p:cNvCxnSpPr>
            <a:stCxn id="14" idx="2"/>
            <a:endCxn id="79" idx="3"/>
          </p:cNvCxnSpPr>
          <p:nvPr/>
        </p:nvCxnSpPr>
        <p:spPr>
          <a:xfrm flipH="1">
            <a:off x="1763688" y="3116648"/>
            <a:ext cx="1165690" cy="71111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Egyenes összekötő nyíllal 93"/>
          <p:cNvCxnSpPr>
            <a:stCxn id="15" idx="2"/>
            <a:endCxn id="65" idx="0"/>
          </p:cNvCxnSpPr>
          <p:nvPr/>
        </p:nvCxnSpPr>
        <p:spPr>
          <a:xfrm flipH="1">
            <a:off x="3671900" y="3529240"/>
            <a:ext cx="1737043" cy="3359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Egyenes összekötő nyíllal 95"/>
          <p:cNvCxnSpPr>
            <a:stCxn id="15" idx="2"/>
            <a:endCxn id="68" idx="0"/>
          </p:cNvCxnSpPr>
          <p:nvPr/>
        </p:nvCxnSpPr>
        <p:spPr>
          <a:xfrm>
            <a:off x="5408943" y="3529240"/>
            <a:ext cx="2112240" cy="82502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Egyenes összekötő nyíllal 97"/>
          <p:cNvCxnSpPr>
            <a:stCxn id="15" idx="2"/>
            <a:endCxn id="67" idx="0"/>
          </p:cNvCxnSpPr>
          <p:nvPr/>
        </p:nvCxnSpPr>
        <p:spPr>
          <a:xfrm flipH="1">
            <a:off x="4509905" y="3529240"/>
            <a:ext cx="899038" cy="83166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Egyenes összekötő nyíllal 99"/>
          <p:cNvCxnSpPr>
            <a:stCxn id="15" idx="2"/>
            <a:endCxn id="66" idx="0"/>
          </p:cNvCxnSpPr>
          <p:nvPr/>
        </p:nvCxnSpPr>
        <p:spPr>
          <a:xfrm>
            <a:off x="5408943" y="3529240"/>
            <a:ext cx="1047356" cy="83166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gyenes összekötő nyíllal 105"/>
          <p:cNvCxnSpPr>
            <a:stCxn id="17" idx="3"/>
            <a:endCxn id="80" idx="0"/>
          </p:cNvCxnSpPr>
          <p:nvPr/>
        </p:nvCxnSpPr>
        <p:spPr>
          <a:xfrm>
            <a:off x="6516216" y="1872885"/>
            <a:ext cx="175859" cy="57515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gyenes összekötő nyíllal 111"/>
          <p:cNvCxnSpPr>
            <a:stCxn id="17" idx="3"/>
            <a:endCxn id="64" idx="1"/>
          </p:cNvCxnSpPr>
          <p:nvPr/>
        </p:nvCxnSpPr>
        <p:spPr>
          <a:xfrm>
            <a:off x="6516216" y="1872885"/>
            <a:ext cx="839909" cy="3466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Egyenes összekötő nyíllal 113"/>
          <p:cNvCxnSpPr>
            <a:stCxn id="17" idx="3"/>
            <a:endCxn id="76" idx="0"/>
          </p:cNvCxnSpPr>
          <p:nvPr/>
        </p:nvCxnSpPr>
        <p:spPr>
          <a:xfrm>
            <a:off x="6516216" y="1872885"/>
            <a:ext cx="1707137" cy="57515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Egyenes összekötő nyíllal 120"/>
          <p:cNvCxnSpPr>
            <a:stCxn id="20" idx="1"/>
            <a:endCxn id="71" idx="3"/>
          </p:cNvCxnSpPr>
          <p:nvPr/>
        </p:nvCxnSpPr>
        <p:spPr>
          <a:xfrm flipH="1">
            <a:off x="1511660" y="2222216"/>
            <a:ext cx="252028" cy="10922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Egyenes összekötő nyíllal 123"/>
          <p:cNvCxnSpPr>
            <a:stCxn id="20" idx="0"/>
            <a:endCxn id="69" idx="3"/>
          </p:cNvCxnSpPr>
          <p:nvPr/>
        </p:nvCxnSpPr>
        <p:spPr>
          <a:xfrm flipH="1" flipV="1">
            <a:off x="1977188" y="774754"/>
            <a:ext cx="506580" cy="123143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Egyenes összekötő nyíllal 125"/>
          <p:cNvCxnSpPr>
            <a:stCxn id="13" idx="0"/>
            <a:endCxn id="74" idx="2"/>
          </p:cNvCxnSpPr>
          <p:nvPr/>
        </p:nvCxnSpPr>
        <p:spPr>
          <a:xfrm flipH="1" flipV="1">
            <a:off x="2929378" y="1132870"/>
            <a:ext cx="886538" cy="30796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Egyenes összekötő nyíllal 127"/>
          <p:cNvCxnSpPr>
            <a:stCxn id="13" idx="0"/>
            <a:endCxn id="75" idx="2"/>
          </p:cNvCxnSpPr>
          <p:nvPr/>
        </p:nvCxnSpPr>
        <p:spPr>
          <a:xfrm flipV="1">
            <a:off x="3815916" y="885570"/>
            <a:ext cx="1004706" cy="55526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Egyenes összekötő nyíllal 135"/>
          <p:cNvCxnSpPr>
            <a:stCxn id="20" idx="0"/>
            <a:endCxn id="72" idx="3"/>
          </p:cNvCxnSpPr>
          <p:nvPr/>
        </p:nvCxnSpPr>
        <p:spPr>
          <a:xfrm flipH="1" flipV="1">
            <a:off x="1746560" y="1397664"/>
            <a:ext cx="737208" cy="60852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Csoportba foglalás 69"/>
          <p:cNvGrpSpPr/>
          <p:nvPr/>
        </p:nvGrpSpPr>
        <p:grpSpPr>
          <a:xfrm>
            <a:off x="6280618" y="139834"/>
            <a:ext cx="2691812" cy="1386926"/>
            <a:chOff x="6660232" y="186445"/>
            <a:chExt cx="2312197" cy="1572557"/>
          </a:xfrm>
        </p:grpSpPr>
        <p:sp>
          <p:nvSpPr>
            <p:cNvPr id="82" name="Lekerekített téglalap 81"/>
            <p:cNvSpPr/>
            <p:nvPr/>
          </p:nvSpPr>
          <p:spPr>
            <a:xfrm>
              <a:off x="7492784" y="705567"/>
              <a:ext cx="699725" cy="401556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900" dirty="0" err="1" smtClean="0">
                  <a:solidFill>
                    <a:schemeClr val="tx1"/>
                  </a:solidFill>
                </a:rPr>
                <a:t>Feste</a:t>
              </a:r>
              <a:endParaRPr lang="hu-HU" sz="900" dirty="0">
                <a:solidFill>
                  <a:schemeClr val="tx1"/>
                </a:solidFill>
              </a:endParaRPr>
            </a:p>
          </p:txBody>
        </p:sp>
        <p:sp>
          <p:nvSpPr>
            <p:cNvPr id="84" name="Lekerekített téglalap 83"/>
            <p:cNvSpPr/>
            <p:nvPr/>
          </p:nvSpPr>
          <p:spPr>
            <a:xfrm>
              <a:off x="6669424" y="446006"/>
              <a:ext cx="646650" cy="3436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700" dirty="0" err="1">
                  <a:solidFill>
                    <a:schemeClr val="tx1"/>
                  </a:solidFill>
                </a:rPr>
                <a:t>Weihnachten</a:t>
              </a:r>
              <a:endParaRPr lang="hu-HU" sz="700" dirty="0">
                <a:solidFill>
                  <a:schemeClr val="tx1"/>
                </a:solidFill>
              </a:endParaRPr>
            </a:p>
          </p:txBody>
        </p:sp>
        <p:sp>
          <p:nvSpPr>
            <p:cNvPr id="86" name="Lekerekített téglalap 85"/>
            <p:cNvSpPr/>
            <p:nvPr/>
          </p:nvSpPr>
          <p:spPr>
            <a:xfrm>
              <a:off x="7679130" y="186445"/>
              <a:ext cx="646650" cy="343689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700" dirty="0" err="1">
                  <a:solidFill>
                    <a:schemeClr val="tx1"/>
                  </a:solidFill>
                </a:rPr>
                <a:t>Geburtstag</a:t>
              </a:r>
              <a:endParaRPr lang="hu-HU" sz="700" dirty="0">
                <a:solidFill>
                  <a:schemeClr val="tx1"/>
                </a:solidFill>
              </a:endParaRPr>
            </a:p>
          </p:txBody>
        </p:sp>
        <p:sp>
          <p:nvSpPr>
            <p:cNvPr id="88" name="Lekerekített téglalap 87"/>
            <p:cNvSpPr/>
            <p:nvPr/>
          </p:nvSpPr>
          <p:spPr>
            <a:xfrm>
              <a:off x="8325779" y="763434"/>
              <a:ext cx="646650" cy="3436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700" dirty="0" err="1" smtClean="0">
                  <a:solidFill>
                    <a:schemeClr val="tx1"/>
                  </a:solidFill>
                </a:rPr>
                <a:t>Ostern</a:t>
              </a:r>
              <a:endParaRPr lang="hu-HU" sz="700" dirty="0">
                <a:solidFill>
                  <a:schemeClr val="tx1"/>
                </a:solidFill>
              </a:endParaRPr>
            </a:p>
          </p:txBody>
        </p:sp>
        <p:sp>
          <p:nvSpPr>
            <p:cNvPr id="89" name="Lekerekített téglalap 88"/>
            <p:cNvSpPr/>
            <p:nvPr/>
          </p:nvSpPr>
          <p:spPr>
            <a:xfrm>
              <a:off x="8040201" y="1415313"/>
              <a:ext cx="646650" cy="3436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700" dirty="0" err="1" smtClean="0">
                  <a:solidFill>
                    <a:schemeClr val="tx1"/>
                  </a:solidFill>
                </a:rPr>
                <a:t>Hochzeit</a:t>
              </a:r>
              <a:endParaRPr lang="hu-HU" sz="700" dirty="0">
                <a:solidFill>
                  <a:schemeClr val="tx1"/>
                </a:solidFill>
              </a:endParaRPr>
            </a:p>
          </p:txBody>
        </p:sp>
        <p:sp>
          <p:nvSpPr>
            <p:cNvPr id="90" name="Lekerekített téglalap 89"/>
            <p:cNvSpPr/>
            <p:nvPr/>
          </p:nvSpPr>
          <p:spPr>
            <a:xfrm>
              <a:off x="6935964" y="1338649"/>
              <a:ext cx="646650" cy="3436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700" dirty="0" err="1" smtClean="0">
                  <a:solidFill>
                    <a:schemeClr val="tx1"/>
                  </a:solidFill>
                </a:rPr>
                <a:t>Silvester</a:t>
              </a:r>
              <a:r>
                <a:rPr lang="hu-HU" sz="700" dirty="0" smtClean="0">
                  <a:solidFill>
                    <a:schemeClr val="tx1"/>
                  </a:solidFill>
                </a:rPr>
                <a:t> / </a:t>
              </a:r>
              <a:r>
                <a:rPr lang="hu-HU" sz="700" dirty="0" err="1" smtClean="0">
                  <a:solidFill>
                    <a:schemeClr val="tx1"/>
                  </a:solidFill>
                </a:rPr>
                <a:t>Neujahr</a:t>
              </a:r>
              <a:endParaRPr lang="hu-HU" sz="700" dirty="0">
                <a:solidFill>
                  <a:schemeClr val="tx1"/>
                </a:solidFill>
              </a:endParaRPr>
            </a:p>
          </p:txBody>
        </p:sp>
        <p:cxnSp>
          <p:nvCxnSpPr>
            <p:cNvPr id="92" name="Egyenes összekötő nyíllal 91"/>
            <p:cNvCxnSpPr>
              <a:stCxn id="82" idx="1"/>
              <a:endCxn id="84" idx="3"/>
            </p:cNvCxnSpPr>
            <p:nvPr/>
          </p:nvCxnSpPr>
          <p:spPr>
            <a:xfrm flipH="1" flipV="1">
              <a:off x="7316074" y="617851"/>
              <a:ext cx="176710" cy="288495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Egyenes összekötő nyíllal 92"/>
            <p:cNvCxnSpPr>
              <a:stCxn id="82" idx="0"/>
              <a:endCxn id="86" idx="2"/>
            </p:cNvCxnSpPr>
            <p:nvPr/>
          </p:nvCxnSpPr>
          <p:spPr>
            <a:xfrm flipV="1">
              <a:off x="7842647" y="530134"/>
              <a:ext cx="159808" cy="175433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Egyenes összekötő nyíllal 94"/>
            <p:cNvCxnSpPr>
              <a:stCxn id="82" idx="3"/>
              <a:endCxn id="88" idx="1"/>
            </p:cNvCxnSpPr>
            <p:nvPr/>
          </p:nvCxnSpPr>
          <p:spPr>
            <a:xfrm>
              <a:off x="8192509" y="906345"/>
              <a:ext cx="133270" cy="28933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Egyenes összekötő nyíllal 96"/>
            <p:cNvCxnSpPr>
              <a:stCxn id="82" idx="2"/>
              <a:endCxn id="89" idx="0"/>
            </p:cNvCxnSpPr>
            <p:nvPr/>
          </p:nvCxnSpPr>
          <p:spPr>
            <a:xfrm>
              <a:off x="7842647" y="1107123"/>
              <a:ext cx="520879" cy="308190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Egyenes összekötő nyíllal 98"/>
            <p:cNvCxnSpPr>
              <a:stCxn id="82" idx="2"/>
              <a:endCxn id="90" idx="0"/>
            </p:cNvCxnSpPr>
            <p:nvPr/>
          </p:nvCxnSpPr>
          <p:spPr>
            <a:xfrm flipH="1">
              <a:off x="7259289" y="1107123"/>
              <a:ext cx="583358" cy="231525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Ellipszis 100"/>
            <p:cNvSpPr/>
            <p:nvPr/>
          </p:nvSpPr>
          <p:spPr>
            <a:xfrm>
              <a:off x="6660232" y="441722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00" dirty="0" smtClean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02" name="Ellipszis 101"/>
            <p:cNvSpPr/>
            <p:nvPr/>
          </p:nvSpPr>
          <p:spPr>
            <a:xfrm>
              <a:off x="7676108" y="186445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00" dirty="0" smtClean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03" name="Ellipszis 102"/>
            <p:cNvSpPr/>
            <p:nvPr/>
          </p:nvSpPr>
          <p:spPr>
            <a:xfrm>
              <a:off x="8325779" y="770453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00" dirty="0">
                  <a:solidFill>
                    <a:schemeClr val="tx1"/>
                  </a:solidFill>
                </a:rPr>
                <a:t>3</a:t>
              </a:r>
              <a:endParaRPr lang="hu-HU" sz="3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04" name="Ellipszis 103"/>
            <p:cNvSpPr/>
            <p:nvPr/>
          </p:nvSpPr>
          <p:spPr>
            <a:xfrm>
              <a:off x="8040201" y="1415313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00" dirty="0" smtClean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05" name="Ellipszis 104"/>
            <p:cNvSpPr/>
            <p:nvPr/>
          </p:nvSpPr>
          <p:spPr>
            <a:xfrm>
              <a:off x="6926203" y="1338649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00" dirty="0" smtClean="0">
                  <a:solidFill>
                    <a:schemeClr val="tx1"/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274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kerekített téglalap 5"/>
          <p:cNvSpPr/>
          <p:nvPr/>
        </p:nvSpPr>
        <p:spPr>
          <a:xfrm>
            <a:off x="3779912" y="2162266"/>
            <a:ext cx="1368152" cy="43204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bg1"/>
                </a:solidFill>
              </a:rPr>
              <a:t>Ostern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13" name="Lekerekített téglalap 12"/>
          <p:cNvSpPr/>
          <p:nvPr/>
        </p:nvSpPr>
        <p:spPr>
          <a:xfrm>
            <a:off x="3095836" y="907554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bg1"/>
                </a:solidFill>
              </a:rPr>
              <a:t>Eier</a:t>
            </a:r>
            <a:r>
              <a:rPr lang="hu-HU" sz="1200" dirty="0" smtClean="0">
                <a:solidFill>
                  <a:schemeClr val="bg1"/>
                </a:solidFill>
              </a:rPr>
              <a:t> </a:t>
            </a:r>
            <a:r>
              <a:rPr lang="hu-HU" sz="1200" dirty="0" err="1" smtClean="0">
                <a:solidFill>
                  <a:schemeClr val="bg1"/>
                </a:solidFill>
              </a:rPr>
              <a:t>bemalen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14" name="Lekerekített téglalap 13"/>
          <p:cNvSpPr/>
          <p:nvPr/>
        </p:nvSpPr>
        <p:spPr>
          <a:xfrm>
            <a:off x="1626426" y="3249349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>
                <a:solidFill>
                  <a:schemeClr val="bg1"/>
                </a:solidFill>
              </a:rPr>
              <a:t>Schinken</a:t>
            </a:r>
            <a:r>
              <a:rPr lang="hu-HU" sz="1200" dirty="0">
                <a:solidFill>
                  <a:schemeClr val="bg1"/>
                </a:solidFill>
              </a:rPr>
              <a:t> und </a:t>
            </a:r>
            <a:r>
              <a:rPr lang="hu-HU" sz="1200" dirty="0" err="1">
                <a:solidFill>
                  <a:schemeClr val="bg1"/>
                </a:solidFill>
              </a:rPr>
              <a:t>Eier</a:t>
            </a:r>
            <a:r>
              <a:rPr lang="hu-HU" sz="1200" dirty="0">
                <a:solidFill>
                  <a:schemeClr val="bg1"/>
                </a:solidFill>
              </a:rPr>
              <a:t> essen</a:t>
            </a:r>
          </a:p>
        </p:txBody>
      </p:sp>
      <p:sp>
        <p:nvSpPr>
          <p:cNvPr id="15" name="Lekerekített téglalap 14"/>
          <p:cNvSpPr/>
          <p:nvPr/>
        </p:nvSpPr>
        <p:spPr>
          <a:xfrm>
            <a:off x="4994898" y="3831627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bg1"/>
                </a:solidFill>
              </a:rPr>
              <a:t>Osternnest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16" name="Lekerekített téglalap 15"/>
          <p:cNvSpPr/>
          <p:nvPr/>
        </p:nvSpPr>
        <p:spPr>
          <a:xfrm>
            <a:off x="5418058" y="2908412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bg1"/>
                </a:solidFill>
              </a:rPr>
              <a:t>Ostergrüße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17" name="Lekerekített téglalap 16"/>
          <p:cNvSpPr/>
          <p:nvPr/>
        </p:nvSpPr>
        <p:spPr>
          <a:xfrm>
            <a:off x="5426541" y="1696344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bg1"/>
                </a:solidFill>
              </a:rPr>
              <a:t>Osterhase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20" name="Lekerekített téglalap 19"/>
          <p:cNvSpPr/>
          <p:nvPr/>
        </p:nvSpPr>
        <p:spPr>
          <a:xfrm>
            <a:off x="194450" y="2471949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bg1"/>
                </a:solidFill>
              </a:rPr>
              <a:t>Süßigkeiten</a:t>
            </a:r>
            <a:r>
              <a:rPr lang="hu-HU" sz="1200" dirty="0" smtClean="0">
                <a:solidFill>
                  <a:schemeClr val="bg1"/>
                </a:solidFill>
              </a:rPr>
              <a:t> essen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64" name="Lekerekített téglalap 63"/>
          <p:cNvSpPr/>
          <p:nvPr/>
        </p:nvSpPr>
        <p:spPr>
          <a:xfrm>
            <a:off x="7317594" y="1953902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>
                <a:solidFill>
                  <a:schemeClr val="bg1"/>
                </a:solidFill>
              </a:rPr>
              <a:t>Osterlamm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65" name="Lekerekített téglalap 64"/>
          <p:cNvSpPr/>
          <p:nvPr/>
        </p:nvSpPr>
        <p:spPr>
          <a:xfrm>
            <a:off x="4058389" y="4587974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>
                <a:solidFill>
                  <a:schemeClr val="bg1"/>
                </a:solidFill>
              </a:rPr>
              <a:t>Mädchen</a:t>
            </a:r>
            <a:r>
              <a:rPr lang="hu-HU" sz="1200" dirty="0">
                <a:solidFill>
                  <a:schemeClr val="bg1"/>
                </a:solidFill>
              </a:rPr>
              <a:t> </a:t>
            </a:r>
            <a:r>
              <a:rPr lang="hu-HU" sz="1200" dirty="0" err="1">
                <a:solidFill>
                  <a:schemeClr val="bg1"/>
                </a:solidFill>
              </a:rPr>
              <a:t>begießen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69" name="Lekerekített téglalap 68"/>
          <p:cNvSpPr/>
          <p:nvPr/>
        </p:nvSpPr>
        <p:spPr>
          <a:xfrm>
            <a:off x="339014" y="691530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>
                <a:solidFill>
                  <a:schemeClr val="bg1"/>
                </a:solidFill>
              </a:rPr>
              <a:t>Karfreitag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71" name="Lekerekített téglalap 70"/>
          <p:cNvSpPr/>
          <p:nvPr/>
        </p:nvSpPr>
        <p:spPr>
          <a:xfrm>
            <a:off x="157016" y="3222338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>
                <a:solidFill>
                  <a:schemeClr val="bg1"/>
                </a:solidFill>
              </a:rPr>
              <a:t>Ostereier</a:t>
            </a:r>
            <a:r>
              <a:rPr lang="hu-HU" sz="1200" dirty="0">
                <a:solidFill>
                  <a:schemeClr val="bg1"/>
                </a:solidFill>
              </a:rPr>
              <a:t> </a:t>
            </a:r>
            <a:r>
              <a:rPr lang="hu-HU" sz="1200" dirty="0" err="1">
                <a:solidFill>
                  <a:schemeClr val="bg1"/>
                </a:solidFill>
              </a:rPr>
              <a:t>verstecken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72" name="Lekerekített téglalap 71"/>
          <p:cNvSpPr/>
          <p:nvPr/>
        </p:nvSpPr>
        <p:spPr>
          <a:xfrm>
            <a:off x="611560" y="1295537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>
                <a:solidFill>
                  <a:schemeClr val="bg1"/>
                </a:solidFill>
              </a:rPr>
              <a:t>Ostermontag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73" name="Lekerekített téglalap 72"/>
          <p:cNvSpPr/>
          <p:nvPr/>
        </p:nvSpPr>
        <p:spPr>
          <a:xfrm>
            <a:off x="4912465" y="1076881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>
                <a:solidFill>
                  <a:schemeClr val="bg1"/>
                </a:solidFill>
              </a:rPr>
              <a:t>Auferstehung</a:t>
            </a:r>
            <a:r>
              <a:rPr lang="hu-HU" sz="1200" dirty="0">
                <a:solidFill>
                  <a:schemeClr val="bg1"/>
                </a:solidFill>
              </a:rPr>
              <a:t> von </a:t>
            </a:r>
            <a:r>
              <a:rPr lang="hu-HU" sz="1200" dirty="0" err="1">
                <a:solidFill>
                  <a:schemeClr val="bg1"/>
                </a:solidFill>
              </a:rPr>
              <a:t>Jesus</a:t>
            </a:r>
            <a:r>
              <a:rPr lang="hu-HU" sz="1200" dirty="0">
                <a:solidFill>
                  <a:schemeClr val="bg1"/>
                </a:solidFill>
              </a:rPr>
              <a:t> </a:t>
            </a:r>
            <a:r>
              <a:rPr lang="hu-HU" sz="1200" dirty="0" err="1">
                <a:solidFill>
                  <a:schemeClr val="bg1"/>
                </a:solidFill>
              </a:rPr>
              <a:t>feiern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74" name="Lekerekített téglalap 73"/>
          <p:cNvSpPr/>
          <p:nvPr/>
        </p:nvSpPr>
        <p:spPr>
          <a:xfrm>
            <a:off x="1850999" y="304942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>
                <a:solidFill>
                  <a:schemeClr val="bg1"/>
                </a:solidFill>
              </a:rPr>
              <a:t>Ostersonntag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75" name="Lekerekített téglalap 74"/>
          <p:cNvSpPr/>
          <p:nvPr/>
        </p:nvSpPr>
        <p:spPr>
          <a:xfrm>
            <a:off x="4004150" y="364977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>
                <a:solidFill>
                  <a:schemeClr val="bg1"/>
                </a:solidFill>
              </a:rPr>
              <a:t>in</a:t>
            </a:r>
            <a:r>
              <a:rPr lang="hu-HU" sz="1200" dirty="0">
                <a:solidFill>
                  <a:schemeClr val="bg1"/>
                </a:solidFill>
              </a:rPr>
              <a:t> die </a:t>
            </a:r>
            <a:r>
              <a:rPr lang="hu-HU" sz="1200" dirty="0" err="1">
                <a:solidFill>
                  <a:schemeClr val="bg1"/>
                </a:solidFill>
              </a:rPr>
              <a:t>Kirche</a:t>
            </a:r>
            <a:r>
              <a:rPr lang="hu-HU" sz="1200" dirty="0">
                <a:solidFill>
                  <a:schemeClr val="bg1"/>
                </a:solidFill>
              </a:rPr>
              <a:t> </a:t>
            </a:r>
            <a:r>
              <a:rPr lang="hu-HU" sz="1200" dirty="0" err="1">
                <a:solidFill>
                  <a:schemeClr val="bg1"/>
                </a:solidFill>
              </a:rPr>
              <a:t>gehen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76" name="Lekerekített téglalap 75"/>
          <p:cNvSpPr/>
          <p:nvPr/>
        </p:nvSpPr>
        <p:spPr>
          <a:xfrm>
            <a:off x="7238475" y="2573523"/>
            <a:ext cx="1448376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>
                <a:solidFill>
                  <a:schemeClr val="bg1"/>
                </a:solidFill>
              </a:rPr>
              <a:t>Osterhuhn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77" name="Lekerekített téglalap 76"/>
          <p:cNvSpPr/>
          <p:nvPr/>
        </p:nvSpPr>
        <p:spPr>
          <a:xfrm>
            <a:off x="1023090" y="4120408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>
                <a:solidFill>
                  <a:schemeClr val="bg1"/>
                </a:solidFill>
              </a:rPr>
              <a:t>Osterkarten</a:t>
            </a:r>
            <a:r>
              <a:rPr lang="hu-HU" sz="1200" dirty="0">
                <a:solidFill>
                  <a:schemeClr val="bg1"/>
                </a:solidFill>
              </a:rPr>
              <a:t> </a:t>
            </a:r>
            <a:r>
              <a:rPr lang="hu-HU" sz="1200" dirty="0" err="1">
                <a:solidFill>
                  <a:schemeClr val="bg1"/>
                </a:solidFill>
              </a:rPr>
              <a:t>verschicken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79" name="Lekerekített téglalap 78"/>
          <p:cNvSpPr/>
          <p:nvPr/>
        </p:nvSpPr>
        <p:spPr>
          <a:xfrm>
            <a:off x="2974954" y="3931685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>
                <a:solidFill>
                  <a:schemeClr val="bg1"/>
                </a:solidFill>
              </a:rPr>
              <a:t>vor</a:t>
            </a:r>
            <a:r>
              <a:rPr lang="hu-HU" sz="1200" dirty="0">
                <a:solidFill>
                  <a:schemeClr val="bg1"/>
                </a:solidFill>
              </a:rPr>
              <a:t> </a:t>
            </a:r>
            <a:r>
              <a:rPr lang="hu-HU" sz="1200" dirty="0" err="1">
                <a:solidFill>
                  <a:schemeClr val="bg1"/>
                </a:solidFill>
              </a:rPr>
              <a:t>Ostern</a:t>
            </a:r>
            <a:r>
              <a:rPr lang="hu-HU" sz="1200" dirty="0">
                <a:solidFill>
                  <a:schemeClr val="bg1"/>
                </a:solidFill>
              </a:rPr>
              <a:t> </a:t>
            </a:r>
            <a:r>
              <a:rPr lang="hu-HU" sz="1200" dirty="0" err="1">
                <a:solidFill>
                  <a:schemeClr val="bg1"/>
                </a:solidFill>
              </a:rPr>
              <a:t>fasten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80" name="Lekerekített téglalap 79"/>
          <p:cNvSpPr/>
          <p:nvPr/>
        </p:nvSpPr>
        <p:spPr>
          <a:xfrm>
            <a:off x="6984446" y="4197397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Fröhliches </a:t>
            </a:r>
            <a:r>
              <a:rPr lang="hu-HU" sz="1200" dirty="0" err="1" smtClean="0">
                <a:solidFill>
                  <a:schemeClr val="tx1"/>
                </a:solidFill>
              </a:rPr>
              <a:t>Osterfest</a:t>
            </a:r>
            <a:r>
              <a:rPr lang="hu-HU" sz="1200" dirty="0" smtClean="0">
                <a:solidFill>
                  <a:schemeClr val="tx1"/>
                </a:solidFill>
              </a:rPr>
              <a:t>!</a:t>
            </a:r>
            <a:endParaRPr lang="hu-HU" sz="1200" dirty="0">
              <a:solidFill>
                <a:schemeClr val="tx1"/>
              </a:solidFill>
            </a:endParaRPr>
          </a:p>
        </p:txBody>
      </p:sp>
      <p:cxnSp>
        <p:nvCxnSpPr>
          <p:cNvPr id="4" name="Egyenes összekötő nyíllal 3"/>
          <p:cNvCxnSpPr>
            <a:stCxn id="6" idx="1"/>
            <a:endCxn id="20" idx="3"/>
          </p:cNvCxnSpPr>
          <p:nvPr/>
        </p:nvCxnSpPr>
        <p:spPr>
          <a:xfrm flipH="1">
            <a:off x="1562602" y="2378290"/>
            <a:ext cx="2217310" cy="30968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nyíllal 10"/>
          <p:cNvCxnSpPr>
            <a:stCxn id="6" idx="0"/>
            <a:endCxn id="13" idx="2"/>
          </p:cNvCxnSpPr>
          <p:nvPr/>
        </p:nvCxnSpPr>
        <p:spPr>
          <a:xfrm flipH="1" flipV="1">
            <a:off x="3779912" y="1339602"/>
            <a:ext cx="684076" cy="82266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nyíllal 17"/>
          <p:cNvCxnSpPr>
            <a:stCxn id="6" idx="3"/>
            <a:endCxn id="17" idx="2"/>
          </p:cNvCxnSpPr>
          <p:nvPr/>
        </p:nvCxnSpPr>
        <p:spPr>
          <a:xfrm flipV="1">
            <a:off x="5148064" y="2128392"/>
            <a:ext cx="962553" cy="24989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gyenes összekötő nyíllal 20"/>
          <p:cNvCxnSpPr>
            <a:stCxn id="6" idx="2"/>
            <a:endCxn id="16" idx="1"/>
          </p:cNvCxnSpPr>
          <p:nvPr/>
        </p:nvCxnSpPr>
        <p:spPr>
          <a:xfrm>
            <a:off x="4463988" y="2594314"/>
            <a:ext cx="954070" cy="530122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gyenes összekötő nyíllal 80"/>
          <p:cNvCxnSpPr>
            <a:stCxn id="6" idx="2"/>
            <a:endCxn id="15" idx="0"/>
          </p:cNvCxnSpPr>
          <p:nvPr/>
        </p:nvCxnSpPr>
        <p:spPr>
          <a:xfrm>
            <a:off x="4463988" y="2594314"/>
            <a:ext cx="1214986" cy="123731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Egyenes összekötő nyíllal 82"/>
          <p:cNvCxnSpPr>
            <a:stCxn id="6" idx="2"/>
            <a:endCxn id="14" idx="3"/>
          </p:cNvCxnSpPr>
          <p:nvPr/>
        </p:nvCxnSpPr>
        <p:spPr>
          <a:xfrm flipH="1">
            <a:off x="2994578" y="2594314"/>
            <a:ext cx="1469410" cy="871059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gyenes összekötő nyíllal 86"/>
          <p:cNvCxnSpPr>
            <a:stCxn id="6" idx="2"/>
            <a:endCxn id="77" idx="3"/>
          </p:cNvCxnSpPr>
          <p:nvPr/>
        </p:nvCxnSpPr>
        <p:spPr>
          <a:xfrm flipH="1">
            <a:off x="2391242" y="2594314"/>
            <a:ext cx="2072746" cy="174211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gyenes összekötő nyíllal 90"/>
          <p:cNvCxnSpPr>
            <a:stCxn id="6" idx="2"/>
            <a:endCxn id="79" idx="0"/>
          </p:cNvCxnSpPr>
          <p:nvPr/>
        </p:nvCxnSpPr>
        <p:spPr>
          <a:xfrm flipH="1">
            <a:off x="3659030" y="2594314"/>
            <a:ext cx="804958" cy="133737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gyenes összekötő nyíllal 105"/>
          <p:cNvCxnSpPr>
            <a:stCxn id="16" idx="2"/>
            <a:endCxn id="80" idx="1"/>
          </p:cNvCxnSpPr>
          <p:nvPr/>
        </p:nvCxnSpPr>
        <p:spPr>
          <a:xfrm>
            <a:off x="6102134" y="3340460"/>
            <a:ext cx="882312" cy="107296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gyenes összekötő nyíllal 111"/>
          <p:cNvCxnSpPr>
            <a:stCxn id="6" idx="3"/>
            <a:endCxn id="64" idx="1"/>
          </p:cNvCxnSpPr>
          <p:nvPr/>
        </p:nvCxnSpPr>
        <p:spPr>
          <a:xfrm flipV="1">
            <a:off x="5148064" y="2169926"/>
            <a:ext cx="2169530" cy="20836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Egyenes összekötő nyíllal 113"/>
          <p:cNvCxnSpPr>
            <a:stCxn id="6" idx="3"/>
            <a:endCxn id="76" idx="0"/>
          </p:cNvCxnSpPr>
          <p:nvPr/>
        </p:nvCxnSpPr>
        <p:spPr>
          <a:xfrm>
            <a:off x="5148064" y="2378290"/>
            <a:ext cx="2814599" cy="19523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Egyenes összekötő nyíllal 120"/>
          <p:cNvCxnSpPr>
            <a:stCxn id="6" idx="1"/>
            <a:endCxn id="102" idx="3"/>
          </p:cNvCxnSpPr>
          <p:nvPr/>
        </p:nvCxnSpPr>
        <p:spPr>
          <a:xfrm flipH="1" flipV="1">
            <a:off x="1675118" y="2089920"/>
            <a:ext cx="2104794" cy="28837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Egyenes összekötő nyíllal 123"/>
          <p:cNvCxnSpPr>
            <a:stCxn id="6" idx="1"/>
            <a:endCxn id="69" idx="3"/>
          </p:cNvCxnSpPr>
          <p:nvPr/>
        </p:nvCxnSpPr>
        <p:spPr>
          <a:xfrm flipH="1" flipV="1">
            <a:off x="1707166" y="907554"/>
            <a:ext cx="2072746" cy="147073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Egyenes összekötő nyíllal 125"/>
          <p:cNvCxnSpPr>
            <a:stCxn id="6" idx="1"/>
            <a:endCxn id="74" idx="2"/>
          </p:cNvCxnSpPr>
          <p:nvPr/>
        </p:nvCxnSpPr>
        <p:spPr>
          <a:xfrm flipH="1" flipV="1">
            <a:off x="2535075" y="736990"/>
            <a:ext cx="1244837" cy="164130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Egyenes összekötő nyíllal 127"/>
          <p:cNvCxnSpPr>
            <a:stCxn id="6" idx="0"/>
            <a:endCxn id="75" idx="2"/>
          </p:cNvCxnSpPr>
          <p:nvPr/>
        </p:nvCxnSpPr>
        <p:spPr>
          <a:xfrm flipV="1">
            <a:off x="4463988" y="797025"/>
            <a:ext cx="224238" cy="136524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Egyenes összekötő nyíllal 129"/>
          <p:cNvCxnSpPr>
            <a:stCxn id="6" idx="0"/>
            <a:endCxn id="73" idx="1"/>
          </p:cNvCxnSpPr>
          <p:nvPr/>
        </p:nvCxnSpPr>
        <p:spPr>
          <a:xfrm flipV="1">
            <a:off x="4463988" y="1292905"/>
            <a:ext cx="448477" cy="86936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Egyenes összekötő nyíllal 135"/>
          <p:cNvCxnSpPr>
            <a:stCxn id="6" idx="1"/>
            <a:endCxn id="72" idx="3"/>
          </p:cNvCxnSpPr>
          <p:nvPr/>
        </p:nvCxnSpPr>
        <p:spPr>
          <a:xfrm flipH="1" flipV="1">
            <a:off x="1979712" y="1511561"/>
            <a:ext cx="1800200" cy="866729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Lekerekített téglalap 85"/>
          <p:cNvSpPr/>
          <p:nvPr/>
        </p:nvSpPr>
        <p:spPr>
          <a:xfrm>
            <a:off x="7345618" y="3333065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Frohe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Ostern</a:t>
            </a:r>
            <a:r>
              <a:rPr lang="hu-HU" sz="1200" dirty="0" smtClean="0">
                <a:solidFill>
                  <a:schemeClr val="tx1"/>
                </a:solidFill>
              </a:rPr>
              <a:t>!</a:t>
            </a:r>
            <a:endParaRPr lang="hu-HU" sz="1200" dirty="0">
              <a:solidFill>
                <a:schemeClr val="tx1"/>
              </a:solidFill>
            </a:endParaRPr>
          </a:p>
        </p:txBody>
      </p:sp>
      <p:cxnSp>
        <p:nvCxnSpPr>
          <p:cNvPr id="29" name="Egyenes összekötő nyíllal 28"/>
          <p:cNvCxnSpPr>
            <a:stCxn id="16" idx="2"/>
            <a:endCxn id="86" idx="1"/>
          </p:cNvCxnSpPr>
          <p:nvPr/>
        </p:nvCxnSpPr>
        <p:spPr>
          <a:xfrm>
            <a:off x="6102134" y="3340460"/>
            <a:ext cx="1243484" cy="208629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Lekerekített téglalap 101"/>
          <p:cNvSpPr/>
          <p:nvPr/>
        </p:nvSpPr>
        <p:spPr>
          <a:xfrm>
            <a:off x="306966" y="1873896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>
                <a:solidFill>
                  <a:schemeClr val="bg1"/>
                </a:solidFill>
              </a:rPr>
              <a:t>Fleisch</a:t>
            </a:r>
            <a:r>
              <a:rPr lang="hu-HU" sz="1200" dirty="0">
                <a:solidFill>
                  <a:schemeClr val="bg1"/>
                </a:solidFill>
              </a:rPr>
              <a:t> </a:t>
            </a:r>
            <a:r>
              <a:rPr lang="hu-HU" sz="1200" dirty="0" err="1">
                <a:solidFill>
                  <a:schemeClr val="bg1"/>
                </a:solidFill>
              </a:rPr>
              <a:t>zu</a:t>
            </a:r>
            <a:r>
              <a:rPr lang="hu-HU" sz="1200" dirty="0">
                <a:solidFill>
                  <a:schemeClr val="bg1"/>
                </a:solidFill>
              </a:rPr>
              <a:t> </a:t>
            </a:r>
            <a:r>
              <a:rPr lang="hu-HU" sz="1200" dirty="0" err="1">
                <a:solidFill>
                  <a:schemeClr val="bg1"/>
                </a:solidFill>
              </a:rPr>
              <a:t>sich</a:t>
            </a:r>
            <a:r>
              <a:rPr lang="hu-HU" sz="1200" dirty="0">
                <a:solidFill>
                  <a:schemeClr val="bg1"/>
                </a:solidFill>
              </a:rPr>
              <a:t> </a:t>
            </a:r>
            <a:r>
              <a:rPr lang="hu-HU" sz="1200" dirty="0" err="1" smtClean="0">
                <a:solidFill>
                  <a:schemeClr val="bg1"/>
                </a:solidFill>
              </a:rPr>
              <a:t>nehmen</a:t>
            </a:r>
            <a:endParaRPr lang="hu-HU" sz="1200" dirty="0">
              <a:solidFill>
                <a:schemeClr val="bg1"/>
              </a:solidFill>
            </a:endParaRPr>
          </a:p>
        </p:txBody>
      </p:sp>
      <p:cxnSp>
        <p:nvCxnSpPr>
          <p:cNvPr id="113" name="Egyenes összekötő nyíllal 112"/>
          <p:cNvCxnSpPr>
            <a:stCxn id="6" idx="1"/>
            <a:endCxn id="71" idx="0"/>
          </p:cNvCxnSpPr>
          <p:nvPr/>
        </p:nvCxnSpPr>
        <p:spPr>
          <a:xfrm flipH="1">
            <a:off x="841092" y="2378290"/>
            <a:ext cx="2938820" cy="84404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Csoportba foglalás 69"/>
          <p:cNvGrpSpPr/>
          <p:nvPr/>
        </p:nvGrpSpPr>
        <p:grpSpPr>
          <a:xfrm>
            <a:off x="6280618" y="139834"/>
            <a:ext cx="2691812" cy="1386926"/>
            <a:chOff x="6660232" y="186445"/>
            <a:chExt cx="2312197" cy="1572557"/>
          </a:xfrm>
        </p:grpSpPr>
        <p:sp>
          <p:nvSpPr>
            <p:cNvPr id="78" name="Lekerekített téglalap 77"/>
            <p:cNvSpPr/>
            <p:nvPr/>
          </p:nvSpPr>
          <p:spPr>
            <a:xfrm>
              <a:off x="7492784" y="705567"/>
              <a:ext cx="699725" cy="401556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900" dirty="0" err="1" smtClean="0">
                  <a:solidFill>
                    <a:schemeClr val="tx1"/>
                  </a:solidFill>
                </a:rPr>
                <a:t>Feste</a:t>
              </a:r>
              <a:endParaRPr lang="hu-HU" sz="900" dirty="0">
                <a:solidFill>
                  <a:schemeClr val="tx1"/>
                </a:solidFill>
              </a:endParaRPr>
            </a:p>
          </p:txBody>
        </p:sp>
        <p:sp>
          <p:nvSpPr>
            <p:cNvPr id="82" name="Lekerekített téglalap 81"/>
            <p:cNvSpPr/>
            <p:nvPr/>
          </p:nvSpPr>
          <p:spPr>
            <a:xfrm>
              <a:off x="6669424" y="446006"/>
              <a:ext cx="646650" cy="3436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700" dirty="0" err="1">
                  <a:solidFill>
                    <a:schemeClr val="tx1"/>
                  </a:solidFill>
                </a:rPr>
                <a:t>Weihnachten</a:t>
              </a:r>
              <a:endParaRPr lang="hu-HU" sz="700" dirty="0">
                <a:solidFill>
                  <a:schemeClr val="tx1"/>
                </a:solidFill>
              </a:endParaRPr>
            </a:p>
          </p:txBody>
        </p:sp>
        <p:sp>
          <p:nvSpPr>
            <p:cNvPr id="84" name="Lekerekített téglalap 83"/>
            <p:cNvSpPr/>
            <p:nvPr/>
          </p:nvSpPr>
          <p:spPr>
            <a:xfrm>
              <a:off x="7679130" y="186445"/>
              <a:ext cx="646650" cy="3436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700" dirty="0" err="1" smtClean="0">
                  <a:solidFill>
                    <a:schemeClr val="tx1"/>
                  </a:solidFill>
                </a:rPr>
                <a:t>Geburtstag</a:t>
              </a:r>
              <a:endParaRPr lang="hu-HU" sz="700" dirty="0">
                <a:solidFill>
                  <a:schemeClr val="tx1"/>
                </a:solidFill>
              </a:endParaRPr>
            </a:p>
          </p:txBody>
        </p:sp>
        <p:sp>
          <p:nvSpPr>
            <p:cNvPr id="85" name="Lekerekített téglalap 84"/>
            <p:cNvSpPr/>
            <p:nvPr/>
          </p:nvSpPr>
          <p:spPr>
            <a:xfrm>
              <a:off x="8325779" y="763434"/>
              <a:ext cx="646650" cy="343689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700" dirty="0" err="1">
                  <a:solidFill>
                    <a:schemeClr val="bg1"/>
                  </a:solidFill>
                </a:rPr>
                <a:t>Ostern</a:t>
              </a:r>
              <a:endParaRPr lang="hu-HU" sz="700" dirty="0">
                <a:solidFill>
                  <a:schemeClr val="bg1"/>
                </a:solidFill>
              </a:endParaRPr>
            </a:p>
          </p:txBody>
        </p:sp>
        <p:sp>
          <p:nvSpPr>
            <p:cNvPr id="88" name="Lekerekített téglalap 87"/>
            <p:cNvSpPr/>
            <p:nvPr/>
          </p:nvSpPr>
          <p:spPr>
            <a:xfrm>
              <a:off x="8040201" y="1415313"/>
              <a:ext cx="646650" cy="3436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700" dirty="0" err="1" smtClean="0">
                  <a:solidFill>
                    <a:schemeClr val="tx1"/>
                  </a:solidFill>
                </a:rPr>
                <a:t>Hochzeit</a:t>
              </a:r>
              <a:endParaRPr lang="hu-HU" sz="700" dirty="0">
                <a:solidFill>
                  <a:schemeClr val="tx1"/>
                </a:solidFill>
              </a:endParaRPr>
            </a:p>
          </p:txBody>
        </p:sp>
        <p:sp>
          <p:nvSpPr>
            <p:cNvPr id="89" name="Lekerekített téglalap 88"/>
            <p:cNvSpPr/>
            <p:nvPr/>
          </p:nvSpPr>
          <p:spPr>
            <a:xfrm>
              <a:off x="6935964" y="1338649"/>
              <a:ext cx="646650" cy="3436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700" dirty="0" err="1" smtClean="0">
                  <a:solidFill>
                    <a:schemeClr val="tx1"/>
                  </a:solidFill>
                </a:rPr>
                <a:t>Silvester</a:t>
              </a:r>
              <a:r>
                <a:rPr lang="hu-HU" sz="700" dirty="0" smtClean="0">
                  <a:solidFill>
                    <a:schemeClr val="tx1"/>
                  </a:solidFill>
                </a:rPr>
                <a:t> / </a:t>
              </a:r>
              <a:r>
                <a:rPr lang="hu-HU" sz="700" dirty="0" err="1" smtClean="0">
                  <a:solidFill>
                    <a:schemeClr val="tx1"/>
                  </a:solidFill>
                </a:rPr>
                <a:t>Neujahr</a:t>
              </a:r>
              <a:endParaRPr lang="hu-HU" sz="700" dirty="0">
                <a:solidFill>
                  <a:schemeClr val="tx1"/>
                </a:solidFill>
              </a:endParaRPr>
            </a:p>
          </p:txBody>
        </p:sp>
        <p:cxnSp>
          <p:nvCxnSpPr>
            <p:cNvPr id="90" name="Egyenes összekötő nyíllal 89"/>
            <p:cNvCxnSpPr>
              <a:stCxn id="78" idx="1"/>
              <a:endCxn id="82" idx="3"/>
            </p:cNvCxnSpPr>
            <p:nvPr/>
          </p:nvCxnSpPr>
          <p:spPr>
            <a:xfrm flipH="1" flipV="1">
              <a:off x="7316074" y="617851"/>
              <a:ext cx="176710" cy="288495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Egyenes összekötő nyíllal 91"/>
            <p:cNvCxnSpPr>
              <a:stCxn id="78" idx="0"/>
              <a:endCxn id="84" idx="2"/>
            </p:cNvCxnSpPr>
            <p:nvPr/>
          </p:nvCxnSpPr>
          <p:spPr>
            <a:xfrm flipV="1">
              <a:off x="7842647" y="530134"/>
              <a:ext cx="159808" cy="175433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Egyenes összekötő nyíllal 92"/>
            <p:cNvCxnSpPr>
              <a:stCxn id="78" idx="3"/>
              <a:endCxn id="85" idx="1"/>
            </p:cNvCxnSpPr>
            <p:nvPr/>
          </p:nvCxnSpPr>
          <p:spPr>
            <a:xfrm>
              <a:off x="8192509" y="906345"/>
              <a:ext cx="133270" cy="28933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Egyenes összekötő nyíllal 94"/>
            <p:cNvCxnSpPr>
              <a:stCxn id="78" idx="2"/>
              <a:endCxn id="88" idx="0"/>
            </p:cNvCxnSpPr>
            <p:nvPr/>
          </p:nvCxnSpPr>
          <p:spPr>
            <a:xfrm>
              <a:off x="7842647" y="1107123"/>
              <a:ext cx="520879" cy="308190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Egyenes összekötő nyíllal 96"/>
            <p:cNvCxnSpPr>
              <a:stCxn id="78" idx="2"/>
              <a:endCxn id="89" idx="0"/>
            </p:cNvCxnSpPr>
            <p:nvPr/>
          </p:nvCxnSpPr>
          <p:spPr>
            <a:xfrm flipH="1">
              <a:off x="7259289" y="1107123"/>
              <a:ext cx="583358" cy="231525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Ellipszis 98"/>
            <p:cNvSpPr/>
            <p:nvPr/>
          </p:nvSpPr>
          <p:spPr>
            <a:xfrm>
              <a:off x="6660232" y="441722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00" dirty="0" smtClean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01" name="Ellipszis 100"/>
            <p:cNvSpPr/>
            <p:nvPr/>
          </p:nvSpPr>
          <p:spPr>
            <a:xfrm>
              <a:off x="7676108" y="186445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00" dirty="0" smtClean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03" name="Ellipszis 102"/>
            <p:cNvSpPr/>
            <p:nvPr/>
          </p:nvSpPr>
          <p:spPr>
            <a:xfrm>
              <a:off x="8325779" y="770453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00" dirty="0">
                  <a:solidFill>
                    <a:schemeClr val="tx1"/>
                  </a:solidFill>
                </a:rPr>
                <a:t>3</a:t>
              </a:r>
              <a:endParaRPr lang="hu-HU" sz="3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04" name="Ellipszis 103"/>
            <p:cNvSpPr/>
            <p:nvPr/>
          </p:nvSpPr>
          <p:spPr>
            <a:xfrm>
              <a:off x="8040201" y="1415313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00" dirty="0" smtClean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05" name="Ellipszis 104"/>
            <p:cNvSpPr/>
            <p:nvPr/>
          </p:nvSpPr>
          <p:spPr>
            <a:xfrm>
              <a:off x="6926203" y="1338649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00" dirty="0" smtClean="0">
                  <a:solidFill>
                    <a:schemeClr val="tx1"/>
                  </a:solidFill>
                </a:rPr>
                <a:t>5</a:t>
              </a:r>
            </a:p>
          </p:txBody>
        </p:sp>
      </p:grpSp>
      <p:cxnSp>
        <p:nvCxnSpPr>
          <p:cNvPr id="39" name="Egyenes összekötő nyíllal 38"/>
          <p:cNvCxnSpPr>
            <a:stCxn id="6" idx="2"/>
            <a:endCxn id="65" idx="0"/>
          </p:cNvCxnSpPr>
          <p:nvPr/>
        </p:nvCxnSpPr>
        <p:spPr>
          <a:xfrm>
            <a:off x="4463988" y="2594314"/>
            <a:ext cx="278477" cy="199366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5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kerekített téglalap 5"/>
          <p:cNvSpPr/>
          <p:nvPr/>
        </p:nvSpPr>
        <p:spPr>
          <a:xfrm>
            <a:off x="3779912" y="2162266"/>
            <a:ext cx="1368152" cy="43204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bg1"/>
                </a:solidFill>
              </a:rPr>
              <a:t>Hochzeit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13" name="Lekerekített téglalap 12"/>
          <p:cNvSpPr/>
          <p:nvPr/>
        </p:nvSpPr>
        <p:spPr>
          <a:xfrm>
            <a:off x="2411760" y="1440837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bg1"/>
                </a:solidFill>
              </a:rPr>
              <a:t>die </a:t>
            </a:r>
            <a:r>
              <a:rPr lang="hu-HU" sz="1200" dirty="0" err="1" smtClean="0">
                <a:solidFill>
                  <a:schemeClr val="bg1"/>
                </a:solidFill>
              </a:rPr>
              <a:t>Zeremonie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14" name="Lekerekített téglalap 13"/>
          <p:cNvSpPr/>
          <p:nvPr/>
        </p:nvSpPr>
        <p:spPr>
          <a:xfrm>
            <a:off x="2195736" y="2810338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bg1"/>
                </a:solidFill>
              </a:rPr>
              <a:t>Wünsche</a:t>
            </a:r>
            <a:r>
              <a:rPr lang="hu-HU" sz="1200" dirty="0" smtClean="0">
                <a:solidFill>
                  <a:schemeClr val="bg1"/>
                </a:solidFill>
              </a:rPr>
              <a:t> </a:t>
            </a:r>
            <a:r>
              <a:rPr lang="hu-HU" sz="1200" dirty="0" err="1" smtClean="0">
                <a:solidFill>
                  <a:schemeClr val="bg1"/>
                </a:solidFill>
              </a:rPr>
              <a:t>äußern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15" name="Lekerekített téglalap 14"/>
          <p:cNvSpPr/>
          <p:nvPr/>
        </p:nvSpPr>
        <p:spPr>
          <a:xfrm>
            <a:off x="3730738" y="3070304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bg1"/>
                </a:solidFill>
              </a:rPr>
              <a:t>die </a:t>
            </a:r>
            <a:r>
              <a:rPr lang="hu-HU" sz="1200" dirty="0" err="1" smtClean="0">
                <a:solidFill>
                  <a:schemeClr val="bg1"/>
                </a:solidFill>
              </a:rPr>
              <a:t>Hochzeitsparty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16" name="Lekerekített téglalap 15"/>
          <p:cNvSpPr/>
          <p:nvPr/>
        </p:nvSpPr>
        <p:spPr>
          <a:xfrm>
            <a:off x="5567812" y="3005978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bg1"/>
                </a:solidFill>
              </a:rPr>
              <a:t>der </a:t>
            </a:r>
            <a:r>
              <a:rPr lang="hu-HU" sz="1200" dirty="0" err="1" smtClean="0">
                <a:solidFill>
                  <a:schemeClr val="bg1"/>
                </a:solidFill>
              </a:rPr>
              <a:t>Bräutigam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17" name="Lekerekített téglalap 16"/>
          <p:cNvSpPr/>
          <p:nvPr/>
        </p:nvSpPr>
        <p:spPr>
          <a:xfrm>
            <a:off x="5385586" y="1721763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bg1"/>
                </a:solidFill>
              </a:rPr>
              <a:t>die Braut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64" name="Lekerekített téglalap 63"/>
          <p:cNvSpPr/>
          <p:nvPr/>
        </p:nvSpPr>
        <p:spPr>
          <a:xfrm>
            <a:off x="7301063" y="2426989"/>
            <a:ext cx="1592506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Schleier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abnehmen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5" name="Lekerekített téglalap 64"/>
          <p:cNvSpPr/>
          <p:nvPr/>
        </p:nvSpPr>
        <p:spPr>
          <a:xfrm>
            <a:off x="2272261" y="3715603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Reis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werfen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6" name="Lekerekített téglalap 65"/>
          <p:cNvSpPr/>
          <p:nvPr/>
        </p:nvSpPr>
        <p:spPr>
          <a:xfrm>
            <a:off x="5249988" y="4360903"/>
            <a:ext cx="1685976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Freunde</a:t>
            </a:r>
            <a:r>
              <a:rPr lang="hu-HU" sz="1200" dirty="0" smtClean="0">
                <a:solidFill>
                  <a:schemeClr val="tx1"/>
                </a:solidFill>
              </a:rPr>
              <a:t> und </a:t>
            </a:r>
            <a:r>
              <a:rPr lang="hu-HU" sz="1200" dirty="0" err="1" smtClean="0">
                <a:solidFill>
                  <a:schemeClr val="tx1"/>
                </a:solidFill>
              </a:rPr>
              <a:t>Verwandte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einladen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7" name="Lekerekített téglalap 66"/>
          <p:cNvSpPr/>
          <p:nvPr/>
        </p:nvSpPr>
        <p:spPr>
          <a:xfrm>
            <a:off x="3681565" y="4360903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Schleiertanz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8" name="Lekerekített téglalap 67"/>
          <p:cNvSpPr/>
          <p:nvPr/>
        </p:nvSpPr>
        <p:spPr>
          <a:xfrm>
            <a:off x="5672281" y="3718637"/>
            <a:ext cx="1474715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etwas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Besonderes</a:t>
            </a:r>
            <a:r>
              <a:rPr lang="hu-HU" sz="1200" dirty="0" smtClean="0">
                <a:solidFill>
                  <a:schemeClr val="tx1"/>
                </a:solidFill>
              </a:rPr>
              <a:t> essen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9" name="Lekerekített téglalap 68"/>
          <p:cNvSpPr/>
          <p:nvPr/>
        </p:nvSpPr>
        <p:spPr>
          <a:xfrm>
            <a:off x="269522" y="680077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Trauschein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erhalten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1" name="Lekerekített téglalap 70"/>
          <p:cNvSpPr/>
          <p:nvPr/>
        </p:nvSpPr>
        <p:spPr>
          <a:xfrm>
            <a:off x="506209" y="2153811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Standesamtliche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Trauung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2" name="Lekerekített téglalap 71"/>
          <p:cNvSpPr/>
          <p:nvPr/>
        </p:nvSpPr>
        <p:spPr>
          <a:xfrm>
            <a:off x="399232" y="1439483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Kirchliche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Trauung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4" name="Lekerekített téglalap 73"/>
          <p:cNvSpPr/>
          <p:nvPr/>
        </p:nvSpPr>
        <p:spPr>
          <a:xfrm>
            <a:off x="1993392" y="461681"/>
            <a:ext cx="1368152" cy="432048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Hochzeitszeuge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5" name="Lekerekített téglalap 74"/>
          <p:cNvSpPr/>
          <p:nvPr/>
        </p:nvSpPr>
        <p:spPr>
          <a:xfrm>
            <a:off x="3647748" y="433698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Eheringe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6" name="Lekerekített téglalap 75"/>
          <p:cNvSpPr/>
          <p:nvPr/>
        </p:nvSpPr>
        <p:spPr>
          <a:xfrm>
            <a:off x="7525417" y="3158728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einen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schwarzen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Anzug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tragen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7" name="Lekerekített téglalap 76"/>
          <p:cNvSpPr/>
          <p:nvPr/>
        </p:nvSpPr>
        <p:spPr>
          <a:xfrm>
            <a:off x="399232" y="2942704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Alles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Gute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für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Euch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beide</a:t>
            </a:r>
            <a:r>
              <a:rPr lang="hu-HU" sz="1200" dirty="0" smtClean="0">
                <a:solidFill>
                  <a:schemeClr val="tx1"/>
                </a:solidFill>
              </a:rPr>
              <a:t>!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8" name="Lekerekített téglalap 77"/>
          <p:cNvSpPr/>
          <p:nvPr/>
        </p:nvSpPr>
        <p:spPr>
          <a:xfrm>
            <a:off x="1853679" y="4360903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Brautentführung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9" name="Lekerekített téglalap 78"/>
          <p:cNvSpPr/>
          <p:nvPr/>
        </p:nvSpPr>
        <p:spPr>
          <a:xfrm>
            <a:off x="486861" y="3700440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Alles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Gute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für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Eure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Zukunft</a:t>
            </a:r>
            <a:r>
              <a:rPr lang="hu-HU" sz="1200" dirty="0" smtClean="0">
                <a:solidFill>
                  <a:schemeClr val="tx1"/>
                </a:solidFill>
              </a:rPr>
              <a:t>!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80" name="Lekerekített téglalap 79"/>
          <p:cNvSpPr/>
          <p:nvPr/>
        </p:nvSpPr>
        <p:spPr>
          <a:xfrm>
            <a:off x="7419010" y="3715604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weißes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Hemd</a:t>
            </a:r>
            <a:r>
              <a:rPr lang="hu-HU" sz="1200" dirty="0" smtClean="0">
                <a:solidFill>
                  <a:schemeClr val="tx1"/>
                </a:solidFill>
              </a:rPr>
              <a:t> mit </a:t>
            </a:r>
            <a:r>
              <a:rPr lang="hu-HU" sz="1200" dirty="0" err="1" smtClean="0">
                <a:solidFill>
                  <a:schemeClr val="tx1"/>
                </a:solidFill>
              </a:rPr>
              <a:t>Krawatte</a:t>
            </a:r>
            <a:endParaRPr lang="hu-HU" sz="1200" dirty="0">
              <a:solidFill>
                <a:schemeClr val="tx1"/>
              </a:solidFill>
            </a:endParaRPr>
          </a:p>
        </p:txBody>
      </p:sp>
      <p:cxnSp>
        <p:nvCxnSpPr>
          <p:cNvPr id="11" name="Egyenes összekötő nyíllal 10"/>
          <p:cNvCxnSpPr>
            <a:stCxn id="6" idx="0"/>
            <a:endCxn id="13" idx="2"/>
          </p:cNvCxnSpPr>
          <p:nvPr/>
        </p:nvCxnSpPr>
        <p:spPr>
          <a:xfrm flipH="1" flipV="1">
            <a:off x="3095836" y="1872885"/>
            <a:ext cx="1368152" cy="28938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nyíllal 17"/>
          <p:cNvCxnSpPr>
            <a:stCxn id="6" idx="3"/>
            <a:endCxn id="17" idx="1"/>
          </p:cNvCxnSpPr>
          <p:nvPr/>
        </p:nvCxnSpPr>
        <p:spPr>
          <a:xfrm flipV="1">
            <a:off x="5148064" y="1937787"/>
            <a:ext cx="237522" cy="44050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gyenes összekötő nyíllal 20"/>
          <p:cNvCxnSpPr>
            <a:stCxn id="6" idx="2"/>
            <a:endCxn id="16" idx="1"/>
          </p:cNvCxnSpPr>
          <p:nvPr/>
        </p:nvCxnSpPr>
        <p:spPr>
          <a:xfrm>
            <a:off x="4463988" y="2594314"/>
            <a:ext cx="1103824" cy="62768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gyenes összekötő nyíllal 80"/>
          <p:cNvCxnSpPr>
            <a:stCxn id="6" idx="2"/>
            <a:endCxn id="15" idx="0"/>
          </p:cNvCxnSpPr>
          <p:nvPr/>
        </p:nvCxnSpPr>
        <p:spPr>
          <a:xfrm flipH="1">
            <a:off x="4414814" y="2594314"/>
            <a:ext cx="49174" cy="47599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Egyenes összekötő nyíllal 82"/>
          <p:cNvCxnSpPr>
            <a:stCxn id="6" idx="2"/>
            <a:endCxn id="14" idx="0"/>
          </p:cNvCxnSpPr>
          <p:nvPr/>
        </p:nvCxnSpPr>
        <p:spPr>
          <a:xfrm flipH="1">
            <a:off x="2879812" y="2594314"/>
            <a:ext cx="1584176" cy="21602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gyenes összekötő nyíllal 86"/>
          <p:cNvCxnSpPr>
            <a:stCxn id="14" idx="1"/>
            <a:endCxn id="77" idx="3"/>
          </p:cNvCxnSpPr>
          <p:nvPr/>
        </p:nvCxnSpPr>
        <p:spPr>
          <a:xfrm flipH="1">
            <a:off x="1767384" y="3026362"/>
            <a:ext cx="428352" cy="13236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gyenes összekötő nyíllal 90"/>
          <p:cNvCxnSpPr>
            <a:stCxn id="15" idx="2"/>
            <a:endCxn id="78" idx="3"/>
          </p:cNvCxnSpPr>
          <p:nvPr/>
        </p:nvCxnSpPr>
        <p:spPr>
          <a:xfrm flipH="1">
            <a:off x="3221831" y="3502352"/>
            <a:ext cx="1192983" cy="107457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Egyenes összekötő nyíllal 93"/>
          <p:cNvCxnSpPr>
            <a:stCxn id="15" idx="2"/>
            <a:endCxn id="65" idx="0"/>
          </p:cNvCxnSpPr>
          <p:nvPr/>
        </p:nvCxnSpPr>
        <p:spPr>
          <a:xfrm flipH="1">
            <a:off x="2956337" y="3502352"/>
            <a:ext cx="1458477" cy="21325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Egyenes összekötő nyíllal 95"/>
          <p:cNvCxnSpPr>
            <a:stCxn id="15" idx="2"/>
            <a:endCxn id="68" idx="0"/>
          </p:cNvCxnSpPr>
          <p:nvPr/>
        </p:nvCxnSpPr>
        <p:spPr>
          <a:xfrm>
            <a:off x="4414814" y="3502352"/>
            <a:ext cx="1994825" cy="21628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Egyenes összekötő nyíllal 97"/>
          <p:cNvCxnSpPr>
            <a:stCxn id="15" idx="2"/>
            <a:endCxn id="67" idx="0"/>
          </p:cNvCxnSpPr>
          <p:nvPr/>
        </p:nvCxnSpPr>
        <p:spPr>
          <a:xfrm flipH="1">
            <a:off x="4365642" y="3502352"/>
            <a:ext cx="49173" cy="85855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Egyenes összekötő nyíllal 99"/>
          <p:cNvCxnSpPr>
            <a:stCxn id="15" idx="2"/>
            <a:endCxn id="66" idx="0"/>
          </p:cNvCxnSpPr>
          <p:nvPr/>
        </p:nvCxnSpPr>
        <p:spPr>
          <a:xfrm>
            <a:off x="4414814" y="3502352"/>
            <a:ext cx="1678162" cy="85855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gyenes összekötő nyíllal 105"/>
          <p:cNvCxnSpPr>
            <a:stCxn id="16" idx="3"/>
            <a:endCxn id="80" idx="1"/>
          </p:cNvCxnSpPr>
          <p:nvPr/>
        </p:nvCxnSpPr>
        <p:spPr>
          <a:xfrm>
            <a:off x="6935964" y="3222002"/>
            <a:ext cx="483046" cy="70962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gyenes összekötő nyíllal 111"/>
          <p:cNvCxnSpPr>
            <a:stCxn id="17" idx="3"/>
            <a:endCxn id="64" idx="1"/>
          </p:cNvCxnSpPr>
          <p:nvPr/>
        </p:nvCxnSpPr>
        <p:spPr>
          <a:xfrm>
            <a:off x="6753738" y="1937787"/>
            <a:ext cx="547325" cy="70522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Egyenes összekötő nyíllal 125"/>
          <p:cNvCxnSpPr>
            <a:stCxn id="13" idx="0"/>
            <a:endCxn id="74" idx="2"/>
          </p:cNvCxnSpPr>
          <p:nvPr/>
        </p:nvCxnSpPr>
        <p:spPr>
          <a:xfrm flipH="1" flipV="1">
            <a:off x="2677468" y="893729"/>
            <a:ext cx="418368" cy="54710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Egyenes összekötő nyíllal 127"/>
          <p:cNvCxnSpPr>
            <a:stCxn id="13" idx="0"/>
            <a:endCxn id="75" idx="2"/>
          </p:cNvCxnSpPr>
          <p:nvPr/>
        </p:nvCxnSpPr>
        <p:spPr>
          <a:xfrm flipV="1">
            <a:off x="3095836" y="865746"/>
            <a:ext cx="1235988" cy="57509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Lekerekített téglalap 101"/>
          <p:cNvSpPr/>
          <p:nvPr/>
        </p:nvSpPr>
        <p:spPr>
          <a:xfrm>
            <a:off x="4565912" y="1007435"/>
            <a:ext cx="1368152" cy="432048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heiraten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10" name="Lekerekített téglalap 109"/>
          <p:cNvSpPr/>
          <p:nvPr/>
        </p:nvSpPr>
        <p:spPr>
          <a:xfrm>
            <a:off x="7259288" y="1730218"/>
            <a:ext cx="1527873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weißes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Brautkleid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tragen</a:t>
            </a:r>
            <a:endParaRPr lang="hu-HU" sz="1200" dirty="0">
              <a:solidFill>
                <a:schemeClr val="tx1"/>
              </a:solidFill>
            </a:endParaRPr>
          </a:p>
        </p:txBody>
      </p:sp>
      <p:cxnSp>
        <p:nvCxnSpPr>
          <p:cNvPr id="127" name="Egyenes összekötő nyíllal 126"/>
          <p:cNvCxnSpPr>
            <a:stCxn id="13" idx="3"/>
            <a:endCxn id="102" idx="2"/>
          </p:cNvCxnSpPr>
          <p:nvPr/>
        </p:nvCxnSpPr>
        <p:spPr>
          <a:xfrm flipV="1">
            <a:off x="3779912" y="1439483"/>
            <a:ext cx="1470076" cy="21737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Egyenes összekötő nyíllal 132"/>
          <p:cNvCxnSpPr>
            <a:stCxn id="13" idx="1"/>
            <a:endCxn id="69" idx="3"/>
          </p:cNvCxnSpPr>
          <p:nvPr/>
        </p:nvCxnSpPr>
        <p:spPr>
          <a:xfrm flipH="1" flipV="1">
            <a:off x="1637674" y="896101"/>
            <a:ext cx="774086" cy="76076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Egyenes összekötő nyíllal 141"/>
          <p:cNvCxnSpPr>
            <a:stCxn id="16" idx="3"/>
            <a:endCxn id="76" idx="1"/>
          </p:cNvCxnSpPr>
          <p:nvPr/>
        </p:nvCxnSpPr>
        <p:spPr>
          <a:xfrm>
            <a:off x="6935964" y="3222002"/>
            <a:ext cx="589453" cy="15275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Csoportba foglalás 81"/>
          <p:cNvGrpSpPr/>
          <p:nvPr/>
        </p:nvGrpSpPr>
        <p:grpSpPr>
          <a:xfrm>
            <a:off x="6280618" y="139834"/>
            <a:ext cx="2691812" cy="1386926"/>
            <a:chOff x="6660232" y="186445"/>
            <a:chExt cx="2312197" cy="1572557"/>
          </a:xfrm>
        </p:grpSpPr>
        <p:sp>
          <p:nvSpPr>
            <p:cNvPr id="84" name="Lekerekített téglalap 83"/>
            <p:cNvSpPr/>
            <p:nvPr/>
          </p:nvSpPr>
          <p:spPr>
            <a:xfrm>
              <a:off x="7492784" y="705567"/>
              <a:ext cx="699725" cy="401556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900" dirty="0" err="1" smtClean="0">
                  <a:solidFill>
                    <a:schemeClr val="tx1"/>
                  </a:solidFill>
                </a:rPr>
                <a:t>Feste</a:t>
              </a:r>
              <a:endParaRPr lang="hu-HU" sz="900" dirty="0">
                <a:solidFill>
                  <a:schemeClr val="tx1"/>
                </a:solidFill>
              </a:endParaRPr>
            </a:p>
          </p:txBody>
        </p:sp>
        <p:sp>
          <p:nvSpPr>
            <p:cNvPr id="86" name="Lekerekített téglalap 85"/>
            <p:cNvSpPr/>
            <p:nvPr/>
          </p:nvSpPr>
          <p:spPr>
            <a:xfrm>
              <a:off x="6669424" y="446006"/>
              <a:ext cx="646650" cy="3436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700" dirty="0" err="1">
                  <a:solidFill>
                    <a:schemeClr val="tx1"/>
                  </a:solidFill>
                </a:rPr>
                <a:t>Weihnachten</a:t>
              </a:r>
              <a:endParaRPr lang="hu-HU" sz="700" dirty="0">
                <a:solidFill>
                  <a:schemeClr val="tx1"/>
                </a:solidFill>
              </a:endParaRPr>
            </a:p>
          </p:txBody>
        </p:sp>
        <p:sp>
          <p:nvSpPr>
            <p:cNvPr id="88" name="Lekerekített téglalap 87"/>
            <p:cNvSpPr/>
            <p:nvPr/>
          </p:nvSpPr>
          <p:spPr>
            <a:xfrm>
              <a:off x="7679130" y="186445"/>
              <a:ext cx="646650" cy="3436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700" dirty="0" err="1" smtClean="0">
                  <a:solidFill>
                    <a:schemeClr val="tx1"/>
                  </a:solidFill>
                </a:rPr>
                <a:t>Geburtstag</a:t>
              </a:r>
              <a:endParaRPr lang="hu-HU" sz="700" dirty="0">
                <a:solidFill>
                  <a:schemeClr val="tx1"/>
                </a:solidFill>
              </a:endParaRPr>
            </a:p>
          </p:txBody>
        </p:sp>
        <p:sp>
          <p:nvSpPr>
            <p:cNvPr id="89" name="Lekerekített téglalap 88"/>
            <p:cNvSpPr/>
            <p:nvPr/>
          </p:nvSpPr>
          <p:spPr>
            <a:xfrm>
              <a:off x="8325779" y="763434"/>
              <a:ext cx="646650" cy="3436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700" dirty="0" err="1" smtClean="0">
                  <a:solidFill>
                    <a:schemeClr val="tx1"/>
                  </a:solidFill>
                </a:rPr>
                <a:t>Ostern</a:t>
              </a:r>
              <a:endParaRPr lang="hu-HU" sz="700" dirty="0">
                <a:solidFill>
                  <a:schemeClr val="tx1"/>
                </a:solidFill>
              </a:endParaRPr>
            </a:p>
          </p:txBody>
        </p:sp>
        <p:sp>
          <p:nvSpPr>
            <p:cNvPr id="90" name="Lekerekített téglalap 89"/>
            <p:cNvSpPr/>
            <p:nvPr/>
          </p:nvSpPr>
          <p:spPr>
            <a:xfrm>
              <a:off x="8040201" y="1415313"/>
              <a:ext cx="646650" cy="343689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700" dirty="0" err="1">
                  <a:solidFill>
                    <a:schemeClr val="bg1"/>
                  </a:solidFill>
                </a:rPr>
                <a:t>Hochzeit</a:t>
              </a:r>
              <a:endParaRPr lang="hu-HU" sz="700" dirty="0">
                <a:solidFill>
                  <a:schemeClr val="bg1"/>
                </a:solidFill>
              </a:endParaRPr>
            </a:p>
          </p:txBody>
        </p:sp>
        <p:sp>
          <p:nvSpPr>
            <p:cNvPr id="92" name="Lekerekített téglalap 91"/>
            <p:cNvSpPr/>
            <p:nvPr/>
          </p:nvSpPr>
          <p:spPr>
            <a:xfrm>
              <a:off x="6935964" y="1338649"/>
              <a:ext cx="646650" cy="3436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700" dirty="0" err="1" smtClean="0">
                  <a:solidFill>
                    <a:schemeClr val="tx1"/>
                  </a:solidFill>
                </a:rPr>
                <a:t>Silvester</a:t>
              </a:r>
              <a:r>
                <a:rPr lang="hu-HU" sz="700" dirty="0" smtClean="0">
                  <a:solidFill>
                    <a:schemeClr val="tx1"/>
                  </a:solidFill>
                </a:rPr>
                <a:t> / </a:t>
              </a:r>
              <a:r>
                <a:rPr lang="hu-HU" sz="700" dirty="0" err="1" smtClean="0">
                  <a:solidFill>
                    <a:schemeClr val="tx1"/>
                  </a:solidFill>
                </a:rPr>
                <a:t>Neujahr</a:t>
              </a:r>
              <a:endParaRPr lang="hu-HU" sz="700" dirty="0">
                <a:solidFill>
                  <a:schemeClr val="tx1"/>
                </a:solidFill>
              </a:endParaRPr>
            </a:p>
          </p:txBody>
        </p:sp>
        <p:cxnSp>
          <p:nvCxnSpPr>
            <p:cNvPr id="93" name="Egyenes összekötő nyíllal 92"/>
            <p:cNvCxnSpPr>
              <a:stCxn id="84" idx="1"/>
              <a:endCxn id="86" idx="3"/>
            </p:cNvCxnSpPr>
            <p:nvPr/>
          </p:nvCxnSpPr>
          <p:spPr>
            <a:xfrm flipH="1" flipV="1">
              <a:off x="7316074" y="617851"/>
              <a:ext cx="176710" cy="288495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Egyenes összekötő nyíllal 94"/>
            <p:cNvCxnSpPr>
              <a:stCxn id="84" idx="0"/>
              <a:endCxn id="88" idx="2"/>
            </p:cNvCxnSpPr>
            <p:nvPr/>
          </p:nvCxnSpPr>
          <p:spPr>
            <a:xfrm flipV="1">
              <a:off x="7842647" y="530134"/>
              <a:ext cx="159808" cy="175433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Egyenes összekötő nyíllal 103"/>
            <p:cNvCxnSpPr>
              <a:stCxn id="84" idx="3"/>
              <a:endCxn id="89" idx="1"/>
            </p:cNvCxnSpPr>
            <p:nvPr/>
          </p:nvCxnSpPr>
          <p:spPr>
            <a:xfrm>
              <a:off x="8192509" y="906345"/>
              <a:ext cx="133270" cy="28933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Egyenes összekötő nyíllal 104"/>
            <p:cNvCxnSpPr>
              <a:stCxn id="84" idx="2"/>
              <a:endCxn id="90" idx="0"/>
            </p:cNvCxnSpPr>
            <p:nvPr/>
          </p:nvCxnSpPr>
          <p:spPr>
            <a:xfrm>
              <a:off x="7842647" y="1107123"/>
              <a:ext cx="520879" cy="308190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Egyenes összekötő nyíllal 106"/>
            <p:cNvCxnSpPr>
              <a:stCxn id="84" idx="2"/>
              <a:endCxn id="92" idx="0"/>
            </p:cNvCxnSpPr>
            <p:nvPr/>
          </p:nvCxnSpPr>
          <p:spPr>
            <a:xfrm flipH="1">
              <a:off x="7259289" y="1107123"/>
              <a:ext cx="583358" cy="231525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Ellipszis 107"/>
            <p:cNvSpPr/>
            <p:nvPr/>
          </p:nvSpPr>
          <p:spPr>
            <a:xfrm>
              <a:off x="6660232" y="441722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00" dirty="0" smtClean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09" name="Ellipszis 108"/>
            <p:cNvSpPr/>
            <p:nvPr/>
          </p:nvSpPr>
          <p:spPr>
            <a:xfrm>
              <a:off x="7676108" y="186445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00" dirty="0" smtClean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11" name="Ellipszis 110"/>
            <p:cNvSpPr/>
            <p:nvPr/>
          </p:nvSpPr>
          <p:spPr>
            <a:xfrm>
              <a:off x="8325779" y="770453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00" dirty="0">
                  <a:solidFill>
                    <a:schemeClr val="tx1"/>
                  </a:solidFill>
                </a:rPr>
                <a:t>3</a:t>
              </a:r>
              <a:endParaRPr lang="hu-HU" sz="3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13" name="Ellipszis 112"/>
            <p:cNvSpPr/>
            <p:nvPr/>
          </p:nvSpPr>
          <p:spPr>
            <a:xfrm>
              <a:off x="8040201" y="1415313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00" dirty="0" smtClean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15" name="Ellipszis 114"/>
            <p:cNvSpPr/>
            <p:nvPr/>
          </p:nvSpPr>
          <p:spPr>
            <a:xfrm>
              <a:off x="6926203" y="1338649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00" dirty="0" smtClean="0">
                  <a:solidFill>
                    <a:schemeClr val="tx1"/>
                  </a:solidFill>
                </a:rPr>
                <a:t>5</a:t>
              </a:r>
            </a:p>
          </p:txBody>
        </p:sp>
      </p:grpSp>
      <p:cxnSp>
        <p:nvCxnSpPr>
          <p:cNvPr id="22" name="Egyenes összekötő nyíllal 21"/>
          <p:cNvCxnSpPr>
            <a:stCxn id="17" idx="3"/>
            <a:endCxn id="110" idx="1"/>
          </p:cNvCxnSpPr>
          <p:nvPr/>
        </p:nvCxnSpPr>
        <p:spPr>
          <a:xfrm>
            <a:off x="6753738" y="1937787"/>
            <a:ext cx="505550" cy="845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Lekerekített téglalap 117"/>
          <p:cNvSpPr/>
          <p:nvPr/>
        </p:nvSpPr>
        <p:spPr>
          <a:xfrm>
            <a:off x="5609876" y="2378290"/>
            <a:ext cx="1368152" cy="432048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Brautstrauß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werfen</a:t>
            </a:r>
            <a:endParaRPr lang="hu-HU" sz="1200" dirty="0">
              <a:solidFill>
                <a:schemeClr val="tx1"/>
              </a:solidFill>
            </a:endParaRPr>
          </a:p>
        </p:txBody>
      </p:sp>
      <p:cxnSp>
        <p:nvCxnSpPr>
          <p:cNvPr id="30" name="Egyenes összekötő nyíllal 29"/>
          <p:cNvCxnSpPr>
            <a:stCxn id="17" idx="2"/>
            <a:endCxn id="118" idx="0"/>
          </p:cNvCxnSpPr>
          <p:nvPr/>
        </p:nvCxnSpPr>
        <p:spPr>
          <a:xfrm>
            <a:off x="6069662" y="2153811"/>
            <a:ext cx="224290" cy="224479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Egyenes összekötő nyíllal 142"/>
          <p:cNvCxnSpPr>
            <a:stCxn id="13" idx="1"/>
            <a:endCxn id="72" idx="3"/>
          </p:cNvCxnSpPr>
          <p:nvPr/>
        </p:nvCxnSpPr>
        <p:spPr>
          <a:xfrm flipH="1" flipV="1">
            <a:off x="1767384" y="1655507"/>
            <a:ext cx="644376" cy="135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Egyenes összekötő nyíllal 144"/>
          <p:cNvCxnSpPr>
            <a:stCxn id="13" idx="1"/>
            <a:endCxn id="71" idx="3"/>
          </p:cNvCxnSpPr>
          <p:nvPr/>
        </p:nvCxnSpPr>
        <p:spPr>
          <a:xfrm flipH="1">
            <a:off x="1874361" y="1656861"/>
            <a:ext cx="537399" cy="71297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Egyenes összekötő nyíllal 2"/>
          <p:cNvCxnSpPr>
            <a:stCxn id="14" idx="1"/>
            <a:endCxn id="79" idx="3"/>
          </p:cNvCxnSpPr>
          <p:nvPr/>
        </p:nvCxnSpPr>
        <p:spPr>
          <a:xfrm flipH="1">
            <a:off x="1855013" y="3026362"/>
            <a:ext cx="340723" cy="890102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2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kerekített téglalap 5"/>
          <p:cNvSpPr/>
          <p:nvPr/>
        </p:nvSpPr>
        <p:spPr>
          <a:xfrm>
            <a:off x="4267913" y="2231368"/>
            <a:ext cx="1696507" cy="43204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bg1"/>
                </a:solidFill>
              </a:rPr>
              <a:t>Silvester</a:t>
            </a:r>
            <a:r>
              <a:rPr lang="hu-HU" sz="1200" dirty="0" smtClean="0">
                <a:solidFill>
                  <a:schemeClr val="bg1"/>
                </a:solidFill>
              </a:rPr>
              <a:t> / </a:t>
            </a:r>
            <a:r>
              <a:rPr lang="hu-HU" sz="1200" dirty="0" err="1" smtClean="0">
                <a:solidFill>
                  <a:schemeClr val="bg1"/>
                </a:solidFill>
              </a:rPr>
              <a:t>Neujahr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13" name="Lekerekített téglalap 12"/>
          <p:cNvSpPr/>
          <p:nvPr/>
        </p:nvSpPr>
        <p:spPr>
          <a:xfrm>
            <a:off x="3748015" y="1385432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bg1"/>
                </a:solidFill>
              </a:rPr>
              <a:t>Silvesterfeier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14" name="Lekerekített téglalap 13"/>
          <p:cNvSpPr/>
          <p:nvPr/>
        </p:nvSpPr>
        <p:spPr>
          <a:xfrm>
            <a:off x="2172901" y="3664894"/>
            <a:ext cx="1485829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bg1"/>
                </a:solidFill>
              </a:rPr>
              <a:t>Vorsätze</a:t>
            </a:r>
            <a:r>
              <a:rPr lang="hu-HU" sz="1200" dirty="0" smtClean="0">
                <a:solidFill>
                  <a:schemeClr val="bg1"/>
                </a:solidFill>
              </a:rPr>
              <a:t> </a:t>
            </a:r>
            <a:r>
              <a:rPr lang="hu-HU" sz="1200" dirty="0" err="1" smtClean="0">
                <a:solidFill>
                  <a:schemeClr val="bg1"/>
                </a:solidFill>
              </a:rPr>
              <a:t>für</a:t>
            </a:r>
            <a:r>
              <a:rPr lang="hu-HU" sz="1200" dirty="0" smtClean="0">
                <a:solidFill>
                  <a:schemeClr val="bg1"/>
                </a:solidFill>
              </a:rPr>
              <a:t> </a:t>
            </a:r>
            <a:r>
              <a:rPr lang="hu-HU" sz="1200" dirty="0" err="1" smtClean="0">
                <a:solidFill>
                  <a:schemeClr val="bg1"/>
                </a:solidFill>
              </a:rPr>
              <a:t>das</a:t>
            </a:r>
            <a:r>
              <a:rPr lang="hu-HU" sz="1200" dirty="0" smtClean="0">
                <a:solidFill>
                  <a:schemeClr val="bg1"/>
                </a:solidFill>
              </a:rPr>
              <a:t> </a:t>
            </a:r>
            <a:r>
              <a:rPr lang="hu-HU" sz="1200" dirty="0" err="1" smtClean="0">
                <a:solidFill>
                  <a:schemeClr val="bg1"/>
                </a:solidFill>
              </a:rPr>
              <a:t>Neujahr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15" name="Lekerekített téglalap 14"/>
          <p:cNvSpPr/>
          <p:nvPr/>
        </p:nvSpPr>
        <p:spPr>
          <a:xfrm>
            <a:off x="5249988" y="2879440"/>
            <a:ext cx="1368152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bg1"/>
                </a:solidFill>
              </a:rPr>
              <a:t>Neujahrsgrüße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66" name="Lekerekített téglalap 65"/>
          <p:cNvSpPr/>
          <p:nvPr/>
        </p:nvSpPr>
        <p:spPr>
          <a:xfrm>
            <a:off x="5249988" y="4360903"/>
            <a:ext cx="1616904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Einen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guten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Rutsch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ins</a:t>
            </a:r>
            <a:r>
              <a:rPr lang="hu-HU" sz="1200" dirty="0" smtClean="0">
                <a:solidFill>
                  <a:schemeClr val="tx1"/>
                </a:solidFill>
              </a:rPr>
              <a:t> Neue </a:t>
            </a:r>
            <a:r>
              <a:rPr lang="hu-HU" sz="1200" dirty="0" err="1" smtClean="0">
                <a:solidFill>
                  <a:schemeClr val="tx1"/>
                </a:solidFill>
              </a:rPr>
              <a:t>Jahr</a:t>
            </a:r>
            <a:r>
              <a:rPr lang="hu-HU" sz="1200" dirty="0" smtClean="0">
                <a:solidFill>
                  <a:schemeClr val="tx1"/>
                </a:solidFill>
              </a:rPr>
              <a:t>!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7" name="Lekerekített téglalap 66"/>
          <p:cNvSpPr/>
          <p:nvPr/>
        </p:nvSpPr>
        <p:spPr>
          <a:xfrm>
            <a:off x="4259190" y="3879516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Alles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Gute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zum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Jahreswechsel</a:t>
            </a:r>
            <a:r>
              <a:rPr lang="hu-HU" sz="1200" dirty="0" smtClean="0">
                <a:solidFill>
                  <a:schemeClr val="tx1"/>
                </a:solidFill>
              </a:rPr>
              <a:t>!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8" name="Lekerekített téglalap 67"/>
          <p:cNvSpPr/>
          <p:nvPr/>
        </p:nvSpPr>
        <p:spPr>
          <a:xfrm>
            <a:off x="7066107" y="4003662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Ein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erfolgreiches</a:t>
            </a:r>
            <a:r>
              <a:rPr lang="hu-HU" sz="1200" dirty="0" smtClean="0">
                <a:solidFill>
                  <a:schemeClr val="tx1"/>
                </a:solidFill>
              </a:rPr>
              <a:t> Neues </a:t>
            </a:r>
            <a:r>
              <a:rPr lang="hu-HU" sz="1200" dirty="0" err="1" smtClean="0">
                <a:solidFill>
                  <a:schemeClr val="tx1"/>
                </a:solidFill>
              </a:rPr>
              <a:t>Jahr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9" name="Lekerekített téglalap 68"/>
          <p:cNvSpPr/>
          <p:nvPr/>
        </p:nvSpPr>
        <p:spPr>
          <a:xfrm>
            <a:off x="859748" y="342347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in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ein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Lokal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1" name="Lekerekített téglalap 70"/>
          <p:cNvSpPr/>
          <p:nvPr/>
        </p:nvSpPr>
        <p:spPr>
          <a:xfrm>
            <a:off x="751736" y="1690559"/>
            <a:ext cx="1476164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zu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Hause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eine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Party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organisieren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3" name="Lekerekített téglalap 72"/>
          <p:cNvSpPr/>
          <p:nvPr/>
        </p:nvSpPr>
        <p:spPr>
          <a:xfrm>
            <a:off x="5870323" y="1603242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mit </a:t>
            </a:r>
            <a:r>
              <a:rPr lang="hu-HU" sz="1200" dirty="0" err="1" smtClean="0">
                <a:solidFill>
                  <a:schemeClr val="tx1"/>
                </a:solidFill>
              </a:rPr>
              <a:t>Sekt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anstoßen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4" name="Lekerekített téglalap 73"/>
          <p:cNvSpPr/>
          <p:nvPr/>
        </p:nvSpPr>
        <p:spPr>
          <a:xfrm>
            <a:off x="2623410" y="226010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mit </a:t>
            </a:r>
            <a:r>
              <a:rPr lang="hu-HU" sz="1200" dirty="0" err="1" smtClean="0">
                <a:solidFill>
                  <a:schemeClr val="tx1"/>
                </a:solidFill>
              </a:rPr>
              <a:t>Freunden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feiern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5" name="Lekerekített téglalap 74"/>
          <p:cNvSpPr/>
          <p:nvPr/>
        </p:nvSpPr>
        <p:spPr>
          <a:xfrm>
            <a:off x="4113657" y="255224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Feuerwerk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6" name="Lekerekített téglalap 75"/>
          <p:cNvSpPr/>
          <p:nvPr/>
        </p:nvSpPr>
        <p:spPr>
          <a:xfrm>
            <a:off x="7508433" y="3058106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Glückliches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Neujahr</a:t>
            </a:r>
            <a:r>
              <a:rPr lang="hu-HU" sz="1200" dirty="0" smtClean="0">
                <a:solidFill>
                  <a:schemeClr val="tx1"/>
                </a:solidFill>
              </a:rPr>
              <a:t>!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7" name="Lekerekített téglalap 76"/>
          <p:cNvSpPr/>
          <p:nvPr/>
        </p:nvSpPr>
        <p:spPr>
          <a:xfrm>
            <a:off x="432120" y="959143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Konfetti </a:t>
            </a:r>
            <a:r>
              <a:rPr lang="hu-HU" sz="1200" dirty="0" err="1" smtClean="0">
                <a:solidFill>
                  <a:schemeClr val="tx1"/>
                </a:solidFill>
              </a:rPr>
              <a:t>streuen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8" name="Lekerekített téglalap 77"/>
          <p:cNvSpPr/>
          <p:nvPr/>
        </p:nvSpPr>
        <p:spPr>
          <a:xfrm>
            <a:off x="2051285" y="2825922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Kostüme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anziehen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79" name="Lekerekített téglalap 78"/>
          <p:cNvSpPr/>
          <p:nvPr/>
        </p:nvSpPr>
        <p:spPr>
          <a:xfrm>
            <a:off x="121666" y="2752749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Knaller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anzünden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80" name="Lekerekített téglalap 79"/>
          <p:cNvSpPr/>
          <p:nvPr/>
        </p:nvSpPr>
        <p:spPr>
          <a:xfrm>
            <a:off x="4943266" y="868181"/>
            <a:ext cx="1536945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zum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Silvesterball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gehen</a:t>
            </a:r>
            <a:endParaRPr lang="hu-HU" sz="1200" dirty="0">
              <a:solidFill>
                <a:schemeClr val="tx1"/>
              </a:solidFill>
            </a:endParaRPr>
          </a:p>
        </p:txBody>
      </p:sp>
      <p:cxnSp>
        <p:nvCxnSpPr>
          <p:cNvPr id="11" name="Egyenes összekötő nyíllal 10"/>
          <p:cNvCxnSpPr>
            <a:stCxn id="6" idx="0"/>
            <a:endCxn id="13" idx="2"/>
          </p:cNvCxnSpPr>
          <p:nvPr/>
        </p:nvCxnSpPr>
        <p:spPr>
          <a:xfrm flipH="1" flipV="1">
            <a:off x="4432091" y="1817480"/>
            <a:ext cx="684076" cy="41388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gyenes összekötő nyíllal 80"/>
          <p:cNvCxnSpPr>
            <a:stCxn id="6" idx="2"/>
            <a:endCxn id="15" idx="0"/>
          </p:cNvCxnSpPr>
          <p:nvPr/>
        </p:nvCxnSpPr>
        <p:spPr>
          <a:xfrm>
            <a:off x="5116167" y="2663416"/>
            <a:ext cx="817897" cy="21602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Egyenes összekötő nyíllal 82"/>
          <p:cNvCxnSpPr>
            <a:stCxn id="6" idx="1"/>
            <a:endCxn id="14" idx="3"/>
          </p:cNvCxnSpPr>
          <p:nvPr/>
        </p:nvCxnSpPr>
        <p:spPr>
          <a:xfrm flipH="1">
            <a:off x="3658730" y="2447392"/>
            <a:ext cx="609183" cy="143352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Egyenes összekötő nyíllal 84"/>
          <p:cNvCxnSpPr>
            <a:stCxn id="13" idx="1"/>
            <a:endCxn id="78" idx="0"/>
          </p:cNvCxnSpPr>
          <p:nvPr/>
        </p:nvCxnSpPr>
        <p:spPr>
          <a:xfrm flipH="1">
            <a:off x="2735361" y="1601456"/>
            <a:ext cx="1012654" cy="122446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gyenes összekötő nyíllal 86"/>
          <p:cNvCxnSpPr>
            <a:stCxn id="13" idx="1"/>
            <a:endCxn id="77" idx="3"/>
          </p:cNvCxnSpPr>
          <p:nvPr/>
        </p:nvCxnSpPr>
        <p:spPr>
          <a:xfrm flipH="1" flipV="1">
            <a:off x="1800272" y="1175167"/>
            <a:ext cx="1947743" cy="426289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gyenes összekötő nyíllal 90"/>
          <p:cNvCxnSpPr>
            <a:stCxn id="13" idx="1"/>
            <a:endCxn id="79" idx="3"/>
          </p:cNvCxnSpPr>
          <p:nvPr/>
        </p:nvCxnSpPr>
        <p:spPr>
          <a:xfrm flipH="1">
            <a:off x="1489818" y="1601456"/>
            <a:ext cx="2258197" cy="136731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Egyenes összekötő nyíllal 95"/>
          <p:cNvCxnSpPr>
            <a:stCxn id="15" idx="2"/>
            <a:endCxn id="68" idx="0"/>
          </p:cNvCxnSpPr>
          <p:nvPr/>
        </p:nvCxnSpPr>
        <p:spPr>
          <a:xfrm>
            <a:off x="5934064" y="3311488"/>
            <a:ext cx="1816119" cy="692174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Egyenes összekötő nyíllal 97"/>
          <p:cNvCxnSpPr>
            <a:stCxn id="15" idx="2"/>
            <a:endCxn id="67" idx="0"/>
          </p:cNvCxnSpPr>
          <p:nvPr/>
        </p:nvCxnSpPr>
        <p:spPr>
          <a:xfrm flipH="1">
            <a:off x="4943266" y="3311488"/>
            <a:ext cx="990798" cy="56802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Egyenes összekötő nyíllal 99"/>
          <p:cNvCxnSpPr>
            <a:stCxn id="15" idx="2"/>
            <a:endCxn id="66" idx="0"/>
          </p:cNvCxnSpPr>
          <p:nvPr/>
        </p:nvCxnSpPr>
        <p:spPr>
          <a:xfrm>
            <a:off x="5934064" y="3311488"/>
            <a:ext cx="124376" cy="1049415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gyenes összekötő nyíllal 105"/>
          <p:cNvCxnSpPr>
            <a:stCxn id="13" idx="0"/>
            <a:endCxn id="80" idx="1"/>
          </p:cNvCxnSpPr>
          <p:nvPr/>
        </p:nvCxnSpPr>
        <p:spPr>
          <a:xfrm flipV="1">
            <a:off x="4432091" y="1084205"/>
            <a:ext cx="511175" cy="30122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Egyenes összekötő nyíllal 113"/>
          <p:cNvCxnSpPr>
            <a:stCxn id="15" idx="3"/>
            <a:endCxn id="76" idx="1"/>
          </p:cNvCxnSpPr>
          <p:nvPr/>
        </p:nvCxnSpPr>
        <p:spPr>
          <a:xfrm>
            <a:off x="6618141" y="3095464"/>
            <a:ext cx="890293" cy="178666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Egyenes összekötő nyíllal 120"/>
          <p:cNvCxnSpPr>
            <a:stCxn id="13" idx="1"/>
            <a:endCxn id="71" idx="3"/>
          </p:cNvCxnSpPr>
          <p:nvPr/>
        </p:nvCxnSpPr>
        <p:spPr>
          <a:xfrm flipH="1">
            <a:off x="2227900" y="1601456"/>
            <a:ext cx="1520115" cy="30512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Egyenes összekötő nyíllal 123"/>
          <p:cNvCxnSpPr>
            <a:stCxn id="13" idx="0"/>
            <a:endCxn id="69" idx="2"/>
          </p:cNvCxnSpPr>
          <p:nvPr/>
        </p:nvCxnSpPr>
        <p:spPr>
          <a:xfrm flipH="1" flipV="1">
            <a:off x="1543824" y="774395"/>
            <a:ext cx="2888267" cy="611037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Egyenes összekötő nyíllal 125"/>
          <p:cNvCxnSpPr>
            <a:stCxn id="13" idx="0"/>
            <a:endCxn id="74" idx="2"/>
          </p:cNvCxnSpPr>
          <p:nvPr/>
        </p:nvCxnSpPr>
        <p:spPr>
          <a:xfrm flipH="1" flipV="1">
            <a:off x="3307487" y="658059"/>
            <a:ext cx="1124605" cy="727373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Egyenes összekötő nyíllal 127"/>
          <p:cNvCxnSpPr>
            <a:stCxn id="13" idx="0"/>
            <a:endCxn id="75" idx="2"/>
          </p:cNvCxnSpPr>
          <p:nvPr/>
        </p:nvCxnSpPr>
        <p:spPr>
          <a:xfrm flipV="1">
            <a:off x="4432091" y="687272"/>
            <a:ext cx="365642" cy="69816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Egyenes összekötő nyíllal 129"/>
          <p:cNvCxnSpPr>
            <a:stCxn id="13" idx="3"/>
            <a:endCxn id="73" idx="1"/>
          </p:cNvCxnSpPr>
          <p:nvPr/>
        </p:nvCxnSpPr>
        <p:spPr>
          <a:xfrm>
            <a:off x="5116167" y="1601456"/>
            <a:ext cx="754156" cy="21781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Lekerekített téglalap 163"/>
          <p:cNvSpPr/>
          <p:nvPr/>
        </p:nvSpPr>
        <p:spPr>
          <a:xfrm>
            <a:off x="7238475" y="2335777"/>
            <a:ext cx="1368152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err="1" smtClean="0">
                <a:solidFill>
                  <a:schemeClr val="tx1"/>
                </a:solidFill>
              </a:rPr>
              <a:t>Frohes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>
                <a:solidFill>
                  <a:schemeClr val="tx1"/>
                </a:solidFill>
              </a:rPr>
              <a:t>N</a:t>
            </a:r>
            <a:r>
              <a:rPr lang="hu-HU" sz="1200" dirty="0" smtClean="0">
                <a:solidFill>
                  <a:schemeClr val="tx1"/>
                </a:solidFill>
              </a:rPr>
              <a:t>eues </a:t>
            </a:r>
            <a:r>
              <a:rPr lang="hu-HU" sz="1200" dirty="0" err="1" smtClean="0">
                <a:solidFill>
                  <a:schemeClr val="tx1"/>
                </a:solidFill>
              </a:rPr>
              <a:t>Jahr</a:t>
            </a:r>
            <a:r>
              <a:rPr lang="hu-HU" sz="1200" dirty="0" smtClean="0">
                <a:solidFill>
                  <a:schemeClr val="tx1"/>
                </a:solidFill>
              </a:rPr>
              <a:t>!</a:t>
            </a:r>
            <a:endParaRPr lang="hu-HU" sz="1200" dirty="0">
              <a:solidFill>
                <a:schemeClr val="tx1"/>
              </a:solidFill>
            </a:endParaRPr>
          </a:p>
        </p:txBody>
      </p:sp>
      <p:cxnSp>
        <p:nvCxnSpPr>
          <p:cNvPr id="165" name="Egyenes összekötő nyíllal 164"/>
          <p:cNvCxnSpPr>
            <a:stCxn id="15" idx="3"/>
            <a:endCxn id="164" idx="2"/>
          </p:cNvCxnSpPr>
          <p:nvPr/>
        </p:nvCxnSpPr>
        <p:spPr>
          <a:xfrm flipV="1">
            <a:off x="6618141" y="2767825"/>
            <a:ext cx="1304411" cy="327639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Csoportba foglalás 69"/>
          <p:cNvGrpSpPr/>
          <p:nvPr/>
        </p:nvGrpSpPr>
        <p:grpSpPr>
          <a:xfrm>
            <a:off x="6280618" y="139834"/>
            <a:ext cx="2691812" cy="1386926"/>
            <a:chOff x="6660232" y="186445"/>
            <a:chExt cx="2312197" cy="1572557"/>
          </a:xfrm>
        </p:grpSpPr>
        <p:sp>
          <p:nvSpPr>
            <p:cNvPr id="82" name="Lekerekített téglalap 81"/>
            <p:cNvSpPr/>
            <p:nvPr/>
          </p:nvSpPr>
          <p:spPr>
            <a:xfrm>
              <a:off x="7492784" y="705567"/>
              <a:ext cx="699725" cy="401556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900" dirty="0" err="1" smtClean="0">
                  <a:solidFill>
                    <a:schemeClr val="tx1"/>
                  </a:solidFill>
                </a:rPr>
                <a:t>Feste</a:t>
              </a:r>
              <a:endParaRPr lang="hu-HU" sz="900" dirty="0">
                <a:solidFill>
                  <a:schemeClr val="tx1"/>
                </a:solidFill>
              </a:endParaRPr>
            </a:p>
          </p:txBody>
        </p:sp>
        <p:sp>
          <p:nvSpPr>
            <p:cNvPr id="84" name="Lekerekített téglalap 83"/>
            <p:cNvSpPr/>
            <p:nvPr/>
          </p:nvSpPr>
          <p:spPr>
            <a:xfrm>
              <a:off x="6669424" y="446006"/>
              <a:ext cx="646650" cy="3436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700" dirty="0" err="1">
                  <a:solidFill>
                    <a:schemeClr val="tx1"/>
                  </a:solidFill>
                </a:rPr>
                <a:t>Weihnachten</a:t>
              </a:r>
              <a:endParaRPr lang="hu-HU" sz="700" dirty="0">
                <a:solidFill>
                  <a:schemeClr val="tx1"/>
                </a:solidFill>
              </a:endParaRPr>
            </a:p>
          </p:txBody>
        </p:sp>
        <p:sp>
          <p:nvSpPr>
            <p:cNvPr id="86" name="Lekerekített téglalap 85"/>
            <p:cNvSpPr/>
            <p:nvPr/>
          </p:nvSpPr>
          <p:spPr>
            <a:xfrm>
              <a:off x="7679130" y="186445"/>
              <a:ext cx="646650" cy="3436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700" dirty="0" err="1" smtClean="0">
                  <a:solidFill>
                    <a:schemeClr val="tx1"/>
                  </a:solidFill>
                </a:rPr>
                <a:t>Geburtstag</a:t>
              </a:r>
              <a:endParaRPr lang="hu-HU" sz="700" dirty="0">
                <a:solidFill>
                  <a:schemeClr val="tx1"/>
                </a:solidFill>
              </a:endParaRPr>
            </a:p>
          </p:txBody>
        </p:sp>
        <p:sp>
          <p:nvSpPr>
            <p:cNvPr id="88" name="Lekerekített téglalap 87"/>
            <p:cNvSpPr/>
            <p:nvPr/>
          </p:nvSpPr>
          <p:spPr>
            <a:xfrm>
              <a:off x="8325779" y="763434"/>
              <a:ext cx="646650" cy="3436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700" dirty="0" err="1" smtClean="0">
                  <a:solidFill>
                    <a:schemeClr val="tx1"/>
                  </a:solidFill>
                </a:rPr>
                <a:t>Ostern</a:t>
              </a:r>
              <a:endParaRPr lang="hu-HU" sz="700" dirty="0">
                <a:solidFill>
                  <a:schemeClr val="tx1"/>
                </a:solidFill>
              </a:endParaRPr>
            </a:p>
          </p:txBody>
        </p:sp>
        <p:sp>
          <p:nvSpPr>
            <p:cNvPr id="89" name="Lekerekített téglalap 88"/>
            <p:cNvSpPr/>
            <p:nvPr/>
          </p:nvSpPr>
          <p:spPr>
            <a:xfrm>
              <a:off x="8040201" y="1415313"/>
              <a:ext cx="646650" cy="3436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700" dirty="0" err="1">
                  <a:solidFill>
                    <a:schemeClr val="tx1"/>
                  </a:solidFill>
                </a:rPr>
                <a:t>Hochzeit</a:t>
              </a:r>
              <a:endParaRPr lang="hu-HU" sz="700" dirty="0">
                <a:solidFill>
                  <a:schemeClr val="tx1"/>
                </a:solidFill>
              </a:endParaRPr>
            </a:p>
          </p:txBody>
        </p:sp>
        <p:sp>
          <p:nvSpPr>
            <p:cNvPr id="90" name="Lekerekített téglalap 89"/>
            <p:cNvSpPr/>
            <p:nvPr/>
          </p:nvSpPr>
          <p:spPr>
            <a:xfrm>
              <a:off x="6935964" y="1338649"/>
              <a:ext cx="646650" cy="343689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700" dirty="0" err="1">
                  <a:solidFill>
                    <a:schemeClr val="bg1"/>
                  </a:solidFill>
                </a:rPr>
                <a:t>Silvester</a:t>
              </a:r>
              <a:r>
                <a:rPr lang="hu-HU" sz="700" dirty="0">
                  <a:solidFill>
                    <a:schemeClr val="bg1"/>
                  </a:solidFill>
                </a:rPr>
                <a:t> / </a:t>
              </a:r>
              <a:r>
                <a:rPr lang="hu-HU" sz="700" dirty="0" err="1">
                  <a:solidFill>
                    <a:schemeClr val="bg1"/>
                  </a:solidFill>
                </a:rPr>
                <a:t>Neujahr</a:t>
              </a:r>
              <a:endParaRPr lang="hu-HU" sz="700" dirty="0">
                <a:solidFill>
                  <a:schemeClr val="bg1"/>
                </a:solidFill>
              </a:endParaRPr>
            </a:p>
          </p:txBody>
        </p:sp>
        <p:cxnSp>
          <p:nvCxnSpPr>
            <p:cNvPr id="92" name="Egyenes összekötő nyíllal 91"/>
            <p:cNvCxnSpPr>
              <a:stCxn id="82" idx="1"/>
              <a:endCxn id="84" idx="3"/>
            </p:cNvCxnSpPr>
            <p:nvPr/>
          </p:nvCxnSpPr>
          <p:spPr>
            <a:xfrm flipH="1" flipV="1">
              <a:off x="7316074" y="617851"/>
              <a:ext cx="176710" cy="288495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Egyenes összekötő nyíllal 92"/>
            <p:cNvCxnSpPr>
              <a:stCxn id="82" idx="0"/>
              <a:endCxn id="86" idx="2"/>
            </p:cNvCxnSpPr>
            <p:nvPr/>
          </p:nvCxnSpPr>
          <p:spPr>
            <a:xfrm flipV="1">
              <a:off x="7842647" y="530134"/>
              <a:ext cx="159808" cy="175433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Egyenes összekötő nyíllal 94"/>
            <p:cNvCxnSpPr>
              <a:stCxn id="82" idx="3"/>
              <a:endCxn id="88" idx="1"/>
            </p:cNvCxnSpPr>
            <p:nvPr/>
          </p:nvCxnSpPr>
          <p:spPr>
            <a:xfrm>
              <a:off x="8192509" y="906345"/>
              <a:ext cx="133270" cy="28933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Egyenes összekötő nyíllal 96"/>
            <p:cNvCxnSpPr>
              <a:stCxn id="82" idx="2"/>
              <a:endCxn id="89" idx="0"/>
            </p:cNvCxnSpPr>
            <p:nvPr/>
          </p:nvCxnSpPr>
          <p:spPr>
            <a:xfrm>
              <a:off x="7842647" y="1107123"/>
              <a:ext cx="520879" cy="308190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Egyenes összekötő nyíllal 98"/>
            <p:cNvCxnSpPr>
              <a:stCxn id="82" idx="2"/>
              <a:endCxn id="90" idx="0"/>
            </p:cNvCxnSpPr>
            <p:nvPr/>
          </p:nvCxnSpPr>
          <p:spPr>
            <a:xfrm flipH="1">
              <a:off x="7259289" y="1107123"/>
              <a:ext cx="583358" cy="231525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Ellipszis 100"/>
            <p:cNvSpPr/>
            <p:nvPr/>
          </p:nvSpPr>
          <p:spPr>
            <a:xfrm>
              <a:off x="6660232" y="441722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00" dirty="0" smtClean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02" name="Ellipszis 101"/>
            <p:cNvSpPr/>
            <p:nvPr/>
          </p:nvSpPr>
          <p:spPr>
            <a:xfrm>
              <a:off x="7676108" y="186445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00" dirty="0" smtClean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03" name="Ellipszis 102"/>
            <p:cNvSpPr/>
            <p:nvPr/>
          </p:nvSpPr>
          <p:spPr>
            <a:xfrm>
              <a:off x="8325779" y="770453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00" dirty="0">
                  <a:solidFill>
                    <a:schemeClr val="tx1"/>
                  </a:solidFill>
                </a:rPr>
                <a:t>3</a:t>
              </a:r>
              <a:endParaRPr lang="hu-HU" sz="3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04" name="Ellipszis 103"/>
            <p:cNvSpPr/>
            <p:nvPr/>
          </p:nvSpPr>
          <p:spPr>
            <a:xfrm>
              <a:off x="8040201" y="1415313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00" dirty="0" smtClean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05" name="Ellipszis 104"/>
            <p:cNvSpPr/>
            <p:nvPr/>
          </p:nvSpPr>
          <p:spPr>
            <a:xfrm>
              <a:off x="6926203" y="1338649"/>
              <a:ext cx="114231" cy="10695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hu-HU" sz="300" dirty="0" smtClean="0">
                  <a:solidFill>
                    <a:schemeClr val="tx1"/>
                  </a:solidFill>
                </a:rPr>
                <a:t>5</a:t>
              </a:r>
            </a:p>
          </p:txBody>
        </p:sp>
      </p:grpSp>
      <p:sp>
        <p:nvSpPr>
          <p:cNvPr id="146" name="Lekerekített téglalap 145"/>
          <p:cNvSpPr/>
          <p:nvPr/>
        </p:nvSpPr>
        <p:spPr>
          <a:xfrm>
            <a:off x="350122" y="4435710"/>
            <a:ext cx="1673263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„</a:t>
            </a:r>
            <a:r>
              <a:rPr lang="hu-HU" sz="1200" dirty="0" err="1" smtClean="0">
                <a:solidFill>
                  <a:schemeClr val="tx1"/>
                </a:solidFill>
              </a:rPr>
              <a:t>Ich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werde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jeden</a:t>
            </a:r>
            <a:r>
              <a:rPr lang="hu-HU" sz="1200" dirty="0" smtClean="0">
                <a:solidFill>
                  <a:schemeClr val="tx1"/>
                </a:solidFill>
              </a:rPr>
              <a:t> Tag Deutsch </a:t>
            </a:r>
            <a:r>
              <a:rPr lang="hu-HU" sz="1200" dirty="0" err="1" smtClean="0">
                <a:solidFill>
                  <a:schemeClr val="tx1"/>
                </a:solidFill>
              </a:rPr>
              <a:t>lernen</a:t>
            </a:r>
            <a:r>
              <a:rPr lang="hu-HU" sz="1200" dirty="0" smtClean="0">
                <a:solidFill>
                  <a:schemeClr val="tx1"/>
                </a:solidFill>
              </a:rPr>
              <a:t>.”</a:t>
            </a: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147" name="Lekerekített téglalap 146"/>
          <p:cNvSpPr/>
          <p:nvPr/>
        </p:nvSpPr>
        <p:spPr>
          <a:xfrm>
            <a:off x="2691634" y="4550574"/>
            <a:ext cx="1673263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 smtClean="0">
                <a:solidFill>
                  <a:schemeClr val="tx1"/>
                </a:solidFill>
              </a:rPr>
              <a:t>„</a:t>
            </a:r>
            <a:r>
              <a:rPr lang="hu-HU" sz="1200" dirty="0" err="1" smtClean="0">
                <a:solidFill>
                  <a:schemeClr val="tx1"/>
                </a:solidFill>
              </a:rPr>
              <a:t>Ich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will</a:t>
            </a:r>
            <a:r>
              <a:rPr lang="hu-HU" sz="1200" dirty="0" smtClean="0">
                <a:solidFill>
                  <a:schemeClr val="tx1"/>
                </a:solidFill>
              </a:rPr>
              <a:t> </a:t>
            </a:r>
            <a:r>
              <a:rPr lang="hu-HU" sz="1200" dirty="0" err="1" smtClean="0">
                <a:solidFill>
                  <a:schemeClr val="tx1"/>
                </a:solidFill>
              </a:rPr>
              <a:t>abnehmen</a:t>
            </a:r>
            <a:r>
              <a:rPr lang="hu-HU" sz="1200" dirty="0" smtClean="0">
                <a:solidFill>
                  <a:schemeClr val="tx1"/>
                </a:solidFill>
              </a:rPr>
              <a:t>.”</a:t>
            </a:r>
            <a:endParaRPr lang="hu-HU" sz="1200" dirty="0">
              <a:solidFill>
                <a:schemeClr val="tx1"/>
              </a:solidFill>
            </a:endParaRPr>
          </a:p>
        </p:txBody>
      </p:sp>
      <p:cxnSp>
        <p:nvCxnSpPr>
          <p:cNvPr id="145" name="Egyenes összekötő nyíllal 144"/>
          <p:cNvCxnSpPr>
            <a:stCxn id="14" idx="2"/>
            <a:endCxn id="146" idx="0"/>
          </p:cNvCxnSpPr>
          <p:nvPr/>
        </p:nvCxnSpPr>
        <p:spPr>
          <a:xfrm flipH="1">
            <a:off x="1186754" y="4096942"/>
            <a:ext cx="1729062" cy="338768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Egyenes összekötő nyíllal 148"/>
          <p:cNvCxnSpPr>
            <a:stCxn id="14" idx="2"/>
            <a:endCxn id="147" idx="0"/>
          </p:cNvCxnSpPr>
          <p:nvPr/>
        </p:nvCxnSpPr>
        <p:spPr>
          <a:xfrm>
            <a:off x="2915816" y="4096942"/>
            <a:ext cx="612450" cy="453632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19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urbulencia">
  <a:themeElements>
    <a:clrScheme name="Modu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Turbulenci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urbulenci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>
    <a:spDef>
      <a:spPr>
        <a:solidFill>
          <a:schemeClr val="accent5">
            <a:lumMod val="40000"/>
            <a:lumOff val="60000"/>
          </a:schemeClr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rtlCol="0" anchor="ctr"/>
      <a:lstStyle>
        <a:defPPr algn="ctr">
          <a:defRPr sz="12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>
              <a:lumMod val="75000"/>
              <a:lumOff val="25000"/>
            </a:schemeClr>
          </a:solidFill>
          <a:tailEnd type="arrow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Áramlás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ényűző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3.xml><?xml version="1.0" encoding="utf-8"?>
<a:themeOverride xmlns:a="http://schemas.openxmlformats.org/drawingml/2006/main">
  <a:clrScheme name="Távlat">
    <a:dk1>
      <a:sysClr val="windowText" lastClr="000000"/>
    </a:dk1>
    <a:lt1>
      <a:sysClr val="window" lastClr="FFFFFF"/>
    </a:lt1>
    <a:dk2>
      <a:srgbClr val="283138"/>
    </a:dk2>
    <a:lt2>
      <a:srgbClr val="FF8600"/>
    </a:lt2>
    <a:accent1>
      <a:srgbClr val="838D9B"/>
    </a:accent1>
    <a:accent2>
      <a:srgbClr val="D2610C"/>
    </a:accent2>
    <a:accent3>
      <a:srgbClr val="80716A"/>
    </a:accent3>
    <a:accent4>
      <a:srgbClr val="94147C"/>
    </a:accent4>
    <a:accent5>
      <a:srgbClr val="5D5AD2"/>
    </a:accent5>
    <a:accent6>
      <a:srgbClr val="6F6C7D"/>
    </a:accent6>
    <a:hlink>
      <a:srgbClr val="6187E3"/>
    </a:hlink>
    <a:folHlink>
      <a:srgbClr val="7B8EB8"/>
    </a:folHlink>
  </a:clrScheme>
</a:themeOverride>
</file>

<file path=ppt/theme/themeOverride4.xml><?xml version="1.0" encoding="utf-8"?>
<a:themeOverride xmlns:a="http://schemas.openxmlformats.org/drawingml/2006/main">
  <a:clrScheme name="Austin">
    <a:dk1>
      <a:sysClr val="windowText" lastClr="000000"/>
    </a:dk1>
    <a:lt1>
      <a:sysClr val="window" lastClr="FFFFFF"/>
    </a:lt1>
    <a:dk2>
      <a:srgbClr val="3E3D2D"/>
    </a:dk2>
    <a:lt2>
      <a:srgbClr val="CAF278"/>
    </a:lt2>
    <a:accent1>
      <a:srgbClr val="94C600"/>
    </a:accent1>
    <a:accent2>
      <a:srgbClr val="71685A"/>
    </a:accent2>
    <a:accent3>
      <a:srgbClr val="FF6700"/>
    </a:accent3>
    <a:accent4>
      <a:srgbClr val="909465"/>
    </a:accent4>
    <a:accent5>
      <a:srgbClr val="956B43"/>
    </a:accent5>
    <a:accent6>
      <a:srgbClr val="FEA022"/>
    </a:accent6>
    <a:hlink>
      <a:srgbClr val="E68200"/>
    </a:hlink>
    <a:folHlink>
      <a:srgbClr val="FFA94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217</TotalTime>
  <Words>394</Words>
  <Application>Microsoft Office PowerPoint</Application>
  <PresentationFormat>Diavetítés a képernyőre (16:9 oldalarány)</PresentationFormat>
  <Paragraphs>178</Paragraphs>
  <Slides>6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7" baseType="lpstr">
      <vt:lpstr>Turbulencia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Magyar Péter</dc:creator>
  <cp:lastModifiedBy>Magyar Péter</cp:lastModifiedBy>
  <cp:revision>38</cp:revision>
  <dcterms:created xsi:type="dcterms:W3CDTF">2014-04-12T10:13:29Z</dcterms:created>
  <dcterms:modified xsi:type="dcterms:W3CDTF">2014-09-13T12:30:43Z</dcterms:modified>
</cp:coreProperties>
</file>