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"/>
  </p:notesMasterIdLst>
  <p:sldIdLst>
    <p:sldId id="257" r:id="rId2"/>
    <p:sldId id="264" r:id="rId3"/>
    <p:sldId id="263" r:id="rId4"/>
    <p:sldId id="265" r:id="rId5"/>
    <p:sldId id="266" r:id="rId6"/>
    <p:sldId id="268" r:id="rId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794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46F4CD-3969-48A2-8CBF-4EF79EA02C15}" type="datetimeFigureOut">
              <a:rPr lang="hu-HU" smtClean="0"/>
              <a:t>2014.04.12.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3047A-2AB7-4ACF-A78C-71747E1A30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6462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3047A-2AB7-4ACF-A78C-71747E1A30DC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0210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2014.04.12.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2014.04.12.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2014.04.12.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2014.04.12.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2014.04.12.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2014.04.12.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2014.04.12.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2014.04.12.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2014.04.12.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2014.04.12.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2014.04.12.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532934C-EEC0-4900-A33A-CED67B67646B}" type="datetimeFigureOut">
              <a:rPr lang="hu-HU" smtClean="0"/>
              <a:t>2014.04.12.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Csoportba foglalás 69"/>
          <p:cNvGrpSpPr/>
          <p:nvPr/>
        </p:nvGrpSpPr>
        <p:grpSpPr>
          <a:xfrm>
            <a:off x="179512" y="893708"/>
            <a:ext cx="8710466" cy="5271596"/>
            <a:chOff x="179512" y="893708"/>
            <a:chExt cx="8710466" cy="5271596"/>
          </a:xfrm>
        </p:grpSpPr>
        <p:sp>
          <p:nvSpPr>
            <p:cNvPr id="2" name="Lekerekített téglalap 1"/>
            <p:cNvSpPr/>
            <p:nvPr/>
          </p:nvSpPr>
          <p:spPr>
            <a:xfrm>
              <a:off x="3293638" y="2633933"/>
              <a:ext cx="2646514" cy="134611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3600" dirty="0" err="1" smtClean="0">
                  <a:solidFill>
                    <a:schemeClr val="tx1"/>
                  </a:solidFill>
                </a:rPr>
                <a:t>Freizeit</a:t>
              </a:r>
              <a:endParaRPr lang="hu-HU" sz="3600" dirty="0">
                <a:solidFill>
                  <a:schemeClr val="tx1"/>
                </a:solidFill>
              </a:endParaRPr>
            </a:p>
          </p:txBody>
        </p:sp>
        <p:sp>
          <p:nvSpPr>
            <p:cNvPr id="6" name="Lekerekített téglalap 5"/>
            <p:cNvSpPr/>
            <p:nvPr/>
          </p:nvSpPr>
          <p:spPr>
            <a:xfrm>
              <a:off x="179512" y="1763820"/>
              <a:ext cx="2445770" cy="115212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2000" dirty="0" err="1" smtClean="0">
                  <a:solidFill>
                    <a:schemeClr val="tx1"/>
                  </a:solidFill>
                </a:rPr>
                <a:t>Kultur</a:t>
              </a:r>
              <a:endParaRPr lang="hu-HU" sz="2000" dirty="0">
                <a:solidFill>
                  <a:schemeClr val="tx1"/>
                </a:solidFill>
              </a:endParaRPr>
            </a:p>
          </p:txBody>
        </p:sp>
        <p:sp>
          <p:nvSpPr>
            <p:cNvPr id="7" name="Lekerekített téglalap 6"/>
            <p:cNvSpPr/>
            <p:nvPr/>
          </p:nvSpPr>
          <p:spPr>
            <a:xfrm>
              <a:off x="3998438" y="893708"/>
              <a:ext cx="2445770" cy="115212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2000" dirty="0" smtClean="0">
                  <a:solidFill>
                    <a:schemeClr val="tx1"/>
                  </a:solidFill>
                </a:rPr>
                <a:t>Sport</a:t>
              </a:r>
              <a:endParaRPr lang="hu-HU" sz="2000" dirty="0">
                <a:solidFill>
                  <a:schemeClr val="tx1"/>
                </a:solidFill>
              </a:endParaRPr>
            </a:p>
          </p:txBody>
        </p:sp>
        <p:sp>
          <p:nvSpPr>
            <p:cNvPr id="8" name="Lekerekített téglalap 7"/>
            <p:cNvSpPr/>
            <p:nvPr/>
          </p:nvSpPr>
          <p:spPr>
            <a:xfrm>
              <a:off x="6444208" y="2827917"/>
              <a:ext cx="2445770" cy="115212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2000" dirty="0" err="1" smtClean="0">
                  <a:solidFill>
                    <a:schemeClr val="tx1"/>
                  </a:solidFill>
                </a:rPr>
                <a:t>Zu</a:t>
              </a:r>
              <a:r>
                <a:rPr lang="hu-HU" sz="2000" dirty="0" smtClean="0">
                  <a:solidFill>
                    <a:schemeClr val="tx1"/>
                  </a:solidFill>
                </a:rPr>
                <a:t> </a:t>
              </a:r>
              <a:r>
                <a:rPr lang="hu-HU" sz="2000" dirty="0" err="1" smtClean="0">
                  <a:solidFill>
                    <a:schemeClr val="tx1"/>
                  </a:solidFill>
                </a:rPr>
                <a:t>Hause</a:t>
              </a:r>
              <a:endParaRPr lang="hu-HU" sz="2000" dirty="0">
                <a:solidFill>
                  <a:schemeClr val="tx1"/>
                </a:solidFill>
              </a:endParaRPr>
            </a:p>
          </p:txBody>
        </p:sp>
        <p:sp>
          <p:nvSpPr>
            <p:cNvPr id="9" name="Lekerekített téglalap 8"/>
            <p:cNvSpPr/>
            <p:nvPr/>
          </p:nvSpPr>
          <p:spPr>
            <a:xfrm>
              <a:off x="5364088" y="5013175"/>
              <a:ext cx="2445770" cy="115212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2000" dirty="0" err="1" smtClean="0">
                  <a:solidFill>
                    <a:schemeClr val="tx1"/>
                  </a:solidFill>
                </a:rPr>
                <a:t>In</a:t>
              </a:r>
              <a:r>
                <a:rPr lang="hu-HU" sz="2000" dirty="0" smtClean="0">
                  <a:solidFill>
                    <a:schemeClr val="tx1"/>
                  </a:solidFill>
                </a:rPr>
                <a:t> der </a:t>
              </a:r>
              <a:r>
                <a:rPr lang="hu-HU" sz="2000" dirty="0" err="1" smtClean="0">
                  <a:solidFill>
                    <a:schemeClr val="tx1"/>
                  </a:solidFill>
                </a:rPr>
                <a:t>Stadt</a:t>
              </a:r>
              <a:endParaRPr lang="hu-HU" sz="2000" dirty="0">
                <a:solidFill>
                  <a:schemeClr val="tx1"/>
                </a:solidFill>
              </a:endParaRPr>
            </a:p>
          </p:txBody>
        </p:sp>
        <p:sp>
          <p:nvSpPr>
            <p:cNvPr id="10" name="Lekerekített téglalap 9"/>
            <p:cNvSpPr/>
            <p:nvPr/>
          </p:nvSpPr>
          <p:spPr>
            <a:xfrm>
              <a:off x="1187624" y="4756177"/>
              <a:ext cx="2445770" cy="115212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2000" dirty="0" err="1" smtClean="0">
                  <a:solidFill>
                    <a:schemeClr val="tx1"/>
                  </a:solidFill>
                </a:rPr>
                <a:t>In</a:t>
              </a:r>
              <a:r>
                <a:rPr lang="hu-HU" sz="2000" dirty="0" smtClean="0">
                  <a:solidFill>
                    <a:schemeClr val="tx1"/>
                  </a:solidFill>
                </a:rPr>
                <a:t> der </a:t>
              </a:r>
              <a:r>
                <a:rPr lang="hu-HU" sz="2000" dirty="0" err="1" smtClean="0">
                  <a:solidFill>
                    <a:schemeClr val="tx1"/>
                  </a:solidFill>
                </a:rPr>
                <a:t>Natur</a:t>
              </a:r>
              <a:endParaRPr lang="hu-HU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Egyenes összekötő nyíllal 21"/>
            <p:cNvCxnSpPr>
              <a:stCxn id="2" idx="1"/>
              <a:endCxn id="6" idx="3"/>
            </p:cNvCxnSpPr>
            <p:nvPr/>
          </p:nvCxnSpPr>
          <p:spPr>
            <a:xfrm flipH="1" flipV="1">
              <a:off x="2625282" y="2339885"/>
              <a:ext cx="668356" cy="967105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Egyenes összekötő nyíllal 48"/>
            <p:cNvCxnSpPr>
              <a:stCxn id="2" idx="0"/>
              <a:endCxn id="7" idx="2"/>
            </p:cNvCxnSpPr>
            <p:nvPr/>
          </p:nvCxnSpPr>
          <p:spPr>
            <a:xfrm flipV="1">
              <a:off x="4616895" y="2045837"/>
              <a:ext cx="604428" cy="588096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gyenes összekötő nyíllal 50"/>
            <p:cNvCxnSpPr>
              <a:stCxn id="2" idx="3"/>
              <a:endCxn id="8" idx="1"/>
            </p:cNvCxnSpPr>
            <p:nvPr/>
          </p:nvCxnSpPr>
          <p:spPr>
            <a:xfrm>
              <a:off x="5940152" y="3306990"/>
              <a:ext cx="504056" cy="96992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Egyenes összekötő nyíllal 52"/>
            <p:cNvCxnSpPr>
              <a:stCxn id="2" idx="2"/>
              <a:endCxn id="9" idx="0"/>
            </p:cNvCxnSpPr>
            <p:nvPr/>
          </p:nvCxnSpPr>
          <p:spPr>
            <a:xfrm>
              <a:off x="4616895" y="3980047"/>
              <a:ext cx="1970078" cy="1033128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Egyenes összekötő nyíllal 54"/>
            <p:cNvCxnSpPr>
              <a:stCxn id="2" idx="2"/>
              <a:endCxn id="10" idx="0"/>
            </p:cNvCxnSpPr>
            <p:nvPr/>
          </p:nvCxnSpPr>
          <p:spPr>
            <a:xfrm flipH="1">
              <a:off x="2410509" y="3980047"/>
              <a:ext cx="2206386" cy="776130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Ellipszis 55"/>
            <p:cNvSpPr/>
            <p:nvPr/>
          </p:nvSpPr>
          <p:spPr>
            <a:xfrm>
              <a:off x="196550" y="1763820"/>
              <a:ext cx="432048" cy="35855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1200" dirty="0" smtClean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7" name="Ellipszis 56"/>
            <p:cNvSpPr/>
            <p:nvPr/>
          </p:nvSpPr>
          <p:spPr>
            <a:xfrm>
              <a:off x="3987011" y="893708"/>
              <a:ext cx="432048" cy="35855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1200" dirty="0" smtClean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58" name="Ellipszis 57"/>
            <p:cNvSpPr/>
            <p:nvPr/>
          </p:nvSpPr>
          <p:spPr>
            <a:xfrm>
              <a:off x="6444208" y="2851447"/>
              <a:ext cx="432048" cy="35855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3</a:t>
              </a:r>
              <a:endParaRPr lang="hu-HU" sz="12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59" name="Ellipszis 58"/>
            <p:cNvSpPr/>
            <p:nvPr/>
          </p:nvSpPr>
          <p:spPr>
            <a:xfrm>
              <a:off x="5364088" y="5013175"/>
              <a:ext cx="432048" cy="35855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1200" dirty="0" smtClean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60" name="Ellipszis 59"/>
            <p:cNvSpPr/>
            <p:nvPr/>
          </p:nvSpPr>
          <p:spPr>
            <a:xfrm>
              <a:off x="1150707" y="4756177"/>
              <a:ext cx="432048" cy="35855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1200" dirty="0" smtClean="0">
                  <a:solidFill>
                    <a:schemeClr val="tx1"/>
                  </a:solidFill>
                </a:rPr>
                <a:t>5</a:t>
              </a:r>
            </a:p>
          </p:txBody>
        </p:sp>
      </p:grpSp>
      <p:sp>
        <p:nvSpPr>
          <p:cNvPr id="68" name="Téglalap 67"/>
          <p:cNvSpPr/>
          <p:nvPr/>
        </p:nvSpPr>
        <p:spPr>
          <a:xfrm>
            <a:off x="122321" y="116632"/>
            <a:ext cx="87676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Was</a:t>
            </a:r>
            <a:r>
              <a:rPr lang="hu-H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hu-HU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kann</a:t>
            </a:r>
            <a:r>
              <a:rPr lang="hu-H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man </a:t>
            </a:r>
            <a:r>
              <a:rPr lang="hu-HU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</a:t>
            </a:r>
            <a:r>
              <a:rPr lang="hu-H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der </a:t>
            </a:r>
            <a:r>
              <a:rPr lang="hu-HU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Freizeit</a:t>
            </a:r>
            <a:r>
              <a:rPr lang="hu-H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hu-HU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machen</a:t>
            </a:r>
            <a:r>
              <a:rPr lang="hu-H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  <a:endParaRPr lang="hu-H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9" name="Téglalap 68"/>
          <p:cNvSpPr/>
          <p:nvPr/>
        </p:nvSpPr>
        <p:spPr>
          <a:xfrm rot="390044">
            <a:off x="17438" y="6137653"/>
            <a:ext cx="2705164" cy="46166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http://de.uw.hu/</a:t>
            </a:r>
            <a:endParaRPr lang="hu-H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94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kerekített téglalap 5"/>
          <p:cNvSpPr/>
          <p:nvPr/>
        </p:nvSpPr>
        <p:spPr>
          <a:xfrm>
            <a:off x="3779912" y="2883021"/>
            <a:ext cx="1368152" cy="57606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bg1"/>
                </a:solidFill>
              </a:rPr>
              <a:t>Kultur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3" name="Lekerekített téglalap 12"/>
          <p:cNvSpPr/>
          <p:nvPr/>
        </p:nvSpPr>
        <p:spPr>
          <a:xfrm>
            <a:off x="3131840" y="1921116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tx1"/>
                </a:solidFill>
              </a:rPr>
              <a:t>i</a:t>
            </a:r>
            <a:r>
              <a:rPr lang="hu-HU" sz="1200" dirty="0" err="1" smtClean="0">
                <a:solidFill>
                  <a:schemeClr val="tx1"/>
                </a:solidFill>
              </a:rPr>
              <a:t>ns</a:t>
            </a:r>
            <a:r>
              <a:rPr lang="hu-HU" sz="1200" dirty="0" smtClean="0">
                <a:solidFill>
                  <a:schemeClr val="tx1"/>
                </a:solidFill>
              </a:rPr>
              <a:t> Museum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4" name="Lekerekített téglalap 13"/>
          <p:cNvSpPr/>
          <p:nvPr/>
        </p:nvSpPr>
        <p:spPr>
          <a:xfrm>
            <a:off x="2195736" y="3747117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Theater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5" name="Lekerekített téglalap 14"/>
          <p:cNvSpPr/>
          <p:nvPr/>
        </p:nvSpPr>
        <p:spPr>
          <a:xfrm>
            <a:off x="3779912" y="3877883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tx1"/>
                </a:solidFill>
              </a:rPr>
              <a:t>i</a:t>
            </a:r>
            <a:r>
              <a:rPr lang="hu-HU" sz="1200" dirty="0" err="1" smtClean="0">
                <a:solidFill>
                  <a:schemeClr val="tx1"/>
                </a:solidFill>
              </a:rPr>
              <a:t>ns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Kino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6" name="Lekerekített téglalap 15"/>
          <p:cNvSpPr/>
          <p:nvPr/>
        </p:nvSpPr>
        <p:spPr>
          <a:xfrm>
            <a:off x="5360942" y="3712872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ins</a:t>
            </a:r>
            <a:r>
              <a:rPr lang="hu-HU" sz="1200" dirty="0" smtClean="0">
                <a:solidFill>
                  <a:schemeClr val="tx1"/>
                </a:solidFill>
              </a:rPr>
              <a:t>/</a:t>
            </a:r>
            <a:r>
              <a:rPr lang="hu-HU" sz="1200" dirty="0" err="1" smtClean="0">
                <a:solidFill>
                  <a:schemeClr val="tx1"/>
                </a:solidFill>
              </a:rPr>
              <a:t>zum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Konzert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7" name="Lekerekített téglalap 16"/>
          <p:cNvSpPr/>
          <p:nvPr/>
        </p:nvSpPr>
        <p:spPr>
          <a:xfrm>
            <a:off x="5271883" y="2359115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eine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Ausstellung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besichtigen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20" name="Lekerekített téglalap 19"/>
          <p:cNvSpPr/>
          <p:nvPr/>
        </p:nvSpPr>
        <p:spPr>
          <a:xfrm>
            <a:off x="1763688" y="2674923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die </a:t>
            </a:r>
            <a:r>
              <a:rPr lang="hu-HU" sz="1200" dirty="0" err="1" smtClean="0">
                <a:solidFill>
                  <a:schemeClr val="tx1"/>
                </a:solidFill>
              </a:rPr>
              <a:t>Oper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48" name="Lekerekített téglalap 47"/>
          <p:cNvSpPr/>
          <p:nvPr/>
        </p:nvSpPr>
        <p:spPr>
          <a:xfrm>
            <a:off x="7492784" y="705567"/>
            <a:ext cx="699725" cy="4015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dirty="0" err="1" smtClean="0">
                <a:solidFill>
                  <a:schemeClr val="tx1"/>
                </a:solidFill>
              </a:rPr>
              <a:t>Freizeit</a:t>
            </a:r>
            <a:endParaRPr lang="hu-HU" sz="1050" dirty="0">
              <a:solidFill>
                <a:schemeClr val="tx1"/>
              </a:solidFill>
            </a:endParaRPr>
          </a:p>
        </p:txBody>
      </p:sp>
      <p:sp>
        <p:nvSpPr>
          <p:cNvPr id="49" name="Lekerekített téglalap 48"/>
          <p:cNvSpPr/>
          <p:nvPr/>
        </p:nvSpPr>
        <p:spPr>
          <a:xfrm>
            <a:off x="6669424" y="446006"/>
            <a:ext cx="646650" cy="3436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>
                <a:solidFill>
                  <a:schemeClr val="tx1"/>
                </a:solidFill>
              </a:rPr>
              <a:t>Kultur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0" name="Lekerekített téglalap 49"/>
          <p:cNvSpPr/>
          <p:nvPr/>
        </p:nvSpPr>
        <p:spPr>
          <a:xfrm>
            <a:off x="7679130" y="186445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>
                <a:solidFill>
                  <a:schemeClr val="tx1"/>
                </a:solidFill>
              </a:rPr>
              <a:t>Sport</a:t>
            </a:r>
          </a:p>
        </p:txBody>
      </p:sp>
      <p:sp>
        <p:nvSpPr>
          <p:cNvPr id="51" name="Lekerekített téglalap 50"/>
          <p:cNvSpPr/>
          <p:nvPr/>
        </p:nvSpPr>
        <p:spPr>
          <a:xfrm>
            <a:off x="8325779" y="763434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>
                <a:solidFill>
                  <a:schemeClr val="tx1"/>
                </a:solidFill>
              </a:rPr>
              <a:t>Zu</a:t>
            </a:r>
            <a:r>
              <a:rPr lang="hu-HU" sz="900" dirty="0" smtClean="0">
                <a:solidFill>
                  <a:schemeClr val="tx1"/>
                </a:solidFill>
              </a:rPr>
              <a:t> </a:t>
            </a:r>
            <a:r>
              <a:rPr lang="hu-HU" sz="900" dirty="0" err="1" smtClean="0">
                <a:solidFill>
                  <a:schemeClr val="tx1"/>
                </a:solidFill>
              </a:rPr>
              <a:t>Hause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2" name="Lekerekített téglalap 51"/>
          <p:cNvSpPr/>
          <p:nvPr/>
        </p:nvSpPr>
        <p:spPr>
          <a:xfrm>
            <a:off x="8040201" y="1415313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>
                <a:solidFill>
                  <a:schemeClr val="tx1"/>
                </a:solidFill>
              </a:rPr>
              <a:t>In</a:t>
            </a:r>
            <a:r>
              <a:rPr lang="hu-HU" sz="900" dirty="0" smtClean="0">
                <a:solidFill>
                  <a:schemeClr val="tx1"/>
                </a:solidFill>
              </a:rPr>
              <a:t> der </a:t>
            </a:r>
            <a:r>
              <a:rPr lang="hu-HU" sz="900" dirty="0" err="1" smtClean="0">
                <a:solidFill>
                  <a:schemeClr val="tx1"/>
                </a:solidFill>
              </a:rPr>
              <a:t>Stadt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3" name="Lekerekített téglalap 52"/>
          <p:cNvSpPr/>
          <p:nvPr/>
        </p:nvSpPr>
        <p:spPr>
          <a:xfrm>
            <a:off x="6935964" y="1338649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>
                <a:solidFill>
                  <a:schemeClr val="tx1"/>
                </a:solidFill>
              </a:rPr>
              <a:t>In</a:t>
            </a:r>
            <a:r>
              <a:rPr lang="hu-HU" sz="900" dirty="0" smtClean="0">
                <a:solidFill>
                  <a:schemeClr val="tx1"/>
                </a:solidFill>
              </a:rPr>
              <a:t> der </a:t>
            </a:r>
            <a:r>
              <a:rPr lang="hu-HU" sz="900" dirty="0" err="1" smtClean="0">
                <a:solidFill>
                  <a:schemeClr val="tx1"/>
                </a:solidFill>
              </a:rPr>
              <a:t>Natur</a:t>
            </a:r>
            <a:endParaRPr lang="hu-HU" sz="900" dirty="0">
              <a:solidFill>
                <a:schemeClr val="tx1"/>
              </a:solidFill>
            </a:endParaRPr>
          </a:p>
        </p:txBody>
      </p:sp>
      <p:cxnSp>
        <p:nvCxnSpPr>
          <p:cNvPr id="54" name="Egyenes összekötő nyíllal 53"/>
          <p:cNvCxnSpPr>
            <a:stCxn id="48" idx="1"/>
            <a:endCxn id="49" idx="3"/>
          </p:cNvCxnSpPr>
          <p:nvPr/>
        </p:nvCxnSpPr>
        <p:spPr>
          <a:xfrm flipH="1" flipV="1">
            <a:off x="7316074" y="617851"/>
            <a:ext cx="176710" cy="28849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gyenes összekötő nyíllal 54"/>
          <p:cNvCxnSpPr>
            <a:stCxn id="48" idx="0"/>
            <a:endCxn id="50" idx="2"/>
          </p:cNvCxnSpPr>
          <p:nvPr/>
        </p:nvCxnSpPr>
        <p:spPr>
          <a:xfrm flipV="1">
            <a:off x="7842647" y="530134"/>
            <a:ext cx="159808" cy="17543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gyenes összekötő nyíllal 55"/>
          <p:cNvCxnSpPr>
            <a:stCxn id="48" idx="3"/>
            <a:endCxn id="51" idx="1"/>
          </p:cNvCxnSpPr>
          <p:nvPr/>
        </p:nvCxnSpPr>
        <p:spPr>
          <a:xfrm>
            <a:off x="8192509" y="906345"/>
            <a:ext cx="133270" cy="2893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gyenes összekötő nyíllal 56"/>
          <p:cNvCxnSpPr>
            <a:stCxn id="48" idx="2"/>
            <a:endCxn id="52" idx="0"/>
          </p:cNvCxnSpPr>
          <p:nvPr/>
        </p:nvCxnSpPr>
        <p:spPr>
          <a:xfrm>
            <a:off x="7842647" y="1107123"/>
            <a:ext cx="520879" cy="30819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gyenes összekötő nyíllal 57"/>
          <p:cNvCxnSpPr>
            <a:stCxn id="48" idx="2"/>
            <a:endCxn id="53" idx="0"/>
          </p:cNvCxnSpPr>
          <p:nvPr/>
        </p:nvCxnSpPr>
        <p:spPr>
          <a:xfrm flipH="1">
            <a:off x="7259289" y="1107123"/>
            <a:ext cx="583358" cy="23152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Ellipszis 58"/>
          <p:cNvSpPr/>
          <p:nvPr/>
        </p:nvSpPr>
        <p:spPr>
          <a:xfrm>
            <a:off x="6660232" y="441722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0" name="Ellipszis 59"/>
          <p:cNvSpPr/>
          <p:nvPr/>
        </p:nvSpPr>
        <p:spPr>
          <a:xfrm>
            <a:off x="7676108" y="186445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1" name="Ellipszis 60"/>
          <p:cNvSpPr/>
          <p:nvPr/>
        </p:nvSpPr>
        <p:spPr>
          <a:xfrm>
            <a:off x="8325779" y="770453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>
                <a:solidFill>
                  <a:schemeClr val="tx1"/>
                </a:solidFill>
              </a:rPr>
              <a:t>3</a:t>
            </a:r>
            <a:endParaRPr lang="hu-HU" sz="500" dirty="0" smtClean="0">
              <a:solidFill>
                <a:schemeClr val="tx1"/>
              </a:solidFill>
            </a:endParaRPr>
          </a:p>
        </p:txBody>
      </p:sp>
      <p:sp>
        <p:nvSpPr>
          <p:cNvPr id="62" name="Ellipszis 61"/>
          <p:cNvSpPr/>
          <p:nvPr/>
        </p:nvSpPr>
        <p:spPr>
          <a:xfrm>
            <a:off x="8040201" y="1415313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63" name="Ellipszis 62"/>
          <p:cNvSpPr/>
          <p:nvPr/>
        </p:nvSpPr>
        <p:spPr>
          <a:xfrm>
            <a:off x="6926203" y="1338649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4" name="Lekerekített téglalap 63"/>
          <p:cNvSpPr/>
          <p:nvPr/>
        </p:nvSpPr>
        <p:spPr>
          <a:xfrm>
            <a:off x="7106263" y="2301585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die </a:t>
            </a:r>
            <a:r>
              <a:rPr lang="hu-HU" sz="1200" dirty="0" err="1" smtClean="0">
                <a:solidFill>
                  <a:schemeClr val="tx1"/>
                </a:solidFill>
              </a:rPr>
              <a:t>Galerie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5" name="Lekerekített téglalap 64"/>
          <p:cNvSpPr/>
          <p:nvPr/>
        </p:nvSpPr>
        <p:spPr>
          <a:xfrm>
            <a:off x="2987824" y="4750444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Filme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anschauen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6" name="Lekerekített téglalap 65"/>
          <p:cNvSpPr/>
          <p:nvPr/>
        </p:nvSpPr>
        <p:spPr>
          <a:xfrm>
            <a:off x="5249988" y="58145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Popcorn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kaufen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7" name="Lekerekített téglalap 66"/>
          <p:cNvSpPr/>
          <p:nvPr/>
        </p:nvSpPr>
        <p:spPr>
          <a:xfrm>
            <a:off x="3681565" y="58145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Cola </a:t>
            </a:r>
            <a:r>
              <a:rPr lang="hu-HU" sz="1200" dirty="0" err="1" smtClean="0">
                <a:solidFill>
                  <a:schemeClr val="tx1"/>
                </a:solidFill>
              </a:rPr>
              <a:t>trinken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8" name="Lekerekített téglalap 67"/>
          <p:cNvSpPr/>
          <p:nvPr/>
        </p:nvSpPr>
        <p:spPr>
          <a:xfrm>
            <a:off x="5304799" y="4730671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Ticket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kaufen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9" name="Lekerekített téglalap 68"/>
          <p:cNvSpPr/>
          <p:nvPr/>
        </p:nvSpPr>
        <p:spPr>
          <a:xfrm>
            <a:off x="395536" y="1108405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sich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elegant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anziehen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1" name="Lekerekített téglalap 70"/>
          <p:cNvSpPr/>
          <p:nvPr/>
        </p:nvSpPr>
        <p:spPr>
          <a:xfrm>
            <a:off x="143508" y="2926334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Sekt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trinken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2" name="Lekerekített téglalap 71"/>
          <p:cNvSpPr/>
          <p:nvPr/>
        </p:nvSpPr>
        <p:spPr>
          <a:xfrm>
            <a:off x="160636" y="1921116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Opernhaus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besichtigen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3" name="Lekerekített téglalap 72"/>
          <p:cNvSpPr/>
          <p:nvPr/>
        </p:nvSpPr>
        <p:spPr>
          <a:xfrm>
            <a:off x="4912465" y="1435841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einen</a:t>
            </a:r>
            <a:r>
              <a:rPr lang="hu-HU" sz="1200" dirty="0" smtClean="0">
                <a:solidFill>
                  <a:schemeClr val="tx1"/>
                </a:solidFill>
              </a:rPr>
              <a:t> Rundgang </a:t>
            </a:r>
            <a:r>
              <a:rPr lang="hu-HU" sz="1200" dirty="0" err="1" smtClean="0">
                <a:solidFill>
                  <a:schemeClr val="tx1"/>
                </a:solidFill>
              </a:rPr>
              <a:t>machen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4" name="Lekerekített téglalap 73"/>
          <p:cNvSpPr/>
          <p:nvPr/>
        </p:nvSpPr>
        <p:spPr>
          <a:xfrm>
            <a:off x="2245302" y="934429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Eintrittskarte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kaufen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5" name="Lekerekített téglalap 74"/>
          <p:cNvSpPr/>
          <p:nvPr/>
        </p:nvSpPr>
        <p:spPr>
          <a:xfrm>
            <a:off x="3858279" y="604696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an </a:t>
            </a:r>
            <a:r>
              <a:rPr lang="hu-HU" sz="1200" dirty="0" err="1" smtClean="0">
                <a:solidFill>
                  <a:schemeClr val="tx1"/>
                </a:solidFill>
              </a:rPr>
              <a:t>einer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Führung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teilnehmen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6" name="Lekerekített téglalap 75"/>
          <p:cNvSpPr/>
          <p:nvPr/>
        </p:nvSpPr>
        <p:spPr>
          <a:xfrm>
            <a:off x="7238475" y="3321303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mittelalterliche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Gemälde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anschauen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7" name="Lekerekített téglalap 76"/>
          <p:cNvSpPr/>
          <p:nvPr/>
        </p:nvSpPr>
        <p:spPr>
          <a:xfrm>
            <a:off x="539552" y="3991053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einen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Sitzplatz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reservieren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8" name="Lekerekített téglalap 77"/>
          <p:cNvSpPr/>
          <p:nvPr/>
        </p:nvSpPr>
        <p:spPr>
          <a:xfrm>
            <a:off x="1368152" y="58145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applaudieren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9" name="Lekerekített téglalap 78"/>
          <p:cNvSpPr/>
          <p:nvPr/>
        </p:nvSpPr>
        <p:spPr>
          <a:xfrm>
            <a:off x="395536" y="4762152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ein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Theaterstück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ansehen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80" name="Lekerekített téglalap 79"/>
          <p:cNvSpPr/>
          <p:nvPr/>
        </p:nvSpPr>
        <p:spPr>
          <a:xfrm>
            <a:off x="7335543" y="4683199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für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eine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Musikband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schwärmen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4" name="Egyenes összekötő nyíllal 3"/>
          <p:cNvCxnSpPr>
            <a:stCxn id="6" idx="1"/>
            <a:endCxn id="20" idx="3"/>
          </p:cNvCxnSpPr>
          <p:nvPr/>
        </p:nvCxnSpPr>
        <p:spPr>
          <a:xfrm flipH="1" flipV="1">
            <a:off x="3131840" y="2962955"/>
            <a:ext cx="648072" cy="20809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/>
          <p:cNvCxnSpPr>
            <a:stCxn id="6" idx="0"/>
            <a:endCxn id="13" idx="2"/>
          </p:cNvCxnSpPr>
          <p:nvPr/>
        </p:nvCxnSpPr>
        <p:spPr>
          <a:xfrm flipH="1" flipV="1">
            <a:off x="3815916" y="2497180"/>
            <a:ext cx="648072" cy="38584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>
            <a:stCxn id="6" idx="3"/>
            <a:endCxn id="17" idx="2"/>
          </p:cNvCxnSpPr>
          <p:nvPr/>
        </p:nvCxnSpPr>
        <p:spPr>
          <a:xfrm flipV="1">
            <a:off x="5148064" y="2935179"/>
            <a:ext cx="807895" cy="23587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gyenes összekötő nyíllal 20"/>
          <p:cNvCxnSpPr>
            <a:stCxn id="6" idx="2"/>
            <a:endCxn id="16" idx="1"/>
          </p:cNvCxnSpPr>
          <p:nvPr/>
        </p:nvCxnSpPr>
        <p:spPr>
          <a:xfrm>
            <a:off x="4463988" y="3459085"/>
            <a:ext cx="896954" cy="54181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gyenes összekötő nyíllal 80"/>
          <p:cNvCxnSpPr>
            <a:stCxn id="6" idx="2"/>
            <a:endCxn id="15" idx="0"/>
          </p:cNvCxnSpPr>
          <p:nvPr/>
        </p:nvCxnSpPr>
        <p:spPr>
          <a:xfrm>
            <a:off x="4463988" y="3459085"/>
            <a:ext cx="0" cy="41879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gyenes összekötő nyíllal 82"/>
          <p:cNvCxnSpPr>
            <a:stCxn id="6" idx="2"/>
            <a:endCxn id="14" idx="0"/>
          </p:cNvCxnSpPr>
          <p:nvPr/>
        </p:nvCxnSpPr>
        <p:spPr>
          <a:xfrm flipH="1">
            <a:off x="2879812" y="3459085"/>
            <a:ext cx="1584176" cy="28803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gyenes összekötő nyíllal 84"/>
          <p:cNvCxnSpPr>
            <a:stCxn id="14" idx="2"/>
            <a:endCxn id="78" idx="0"/>
          </p:cNvCxnSpPr>
          <p:nvPr/>
        </p:nvCxnSpPr>
        <p:spPr>
          <a:xfrm flipH="1">
            <a:off x="2052228" y="4323181"/>
            <a:ext cx="827584" cy="149135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gyenes összekötő nyíllal 86"/>
          <p:cNvCxnSpPr>
            <a:stCxn id="14" idx="1"/>
            <a:endCxn id="77" idx="3"/>
          </p:cNvCxnSpPr>
          <p:nvPr/>
        </p:nvCxnSpPr>
        <p:spPr>
          <a:xfrm flipH="1">
            <a:off x="1907704" y="4035149"/>
            <a:ext cx="288032" cy="24393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gyenes összekötő nyíllal 90"/>
          <p:cNvCxnSpPr>
            <a:stCxn id="14" idx="2"/>
            <a:endCxn id="79" idx="3"/>
          </p:cNvCxnSpPr>
          <p:nvPr/>
        </p:nvCxnSpPr>
        <p:spPr>
          <a:xfrm flipH="1">
            <a:off x="1763688" y="4323181"/>
            <a:ext cx="1116124" cy="72700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Egyenes összekötő nyíllal 93"/>
          <p:cNvCxnSpPr>
            <a:stCxn id="15" idx="2"/>
            <a:endCxn id="65" idx="0"/>
          </p:cNvCxnSpPr>
          <p:nvPr/>
        </p:nvCxnSpPr>
        <p:spPr>
          <a:xfrm flipH="1">
            <a:off x="3671900" y="4453947"/>
            <a:ext cx="792088" cy="29649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Egyenes összekötő nyíllal 95"/>
          <p:cNvCxnSpPr>
            <a:stCxn id="15" idx="2"/>
            <a:endCxn id="68" idx="0"/>
          </p:cNvCxnSpPr>
          <p:nvPr/>
        </p:nvCxnSpPr>
        <p:spPr>
          <a:xfrm>
            <a:off x="4463988" y="4453947"/>
            <a:ext cx="1524887" cy="27672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gyenes összekötő nyíllal 97"/>
          <p:cNvCxnSpPr>
            <a:stCxn id="15" idx="2"/>
            <a:endCxn id="67" idx="0"/>
          </p:cNvCxnSpPr>
          <p:nvPr/>
        </p:nvCxnSpPr>
        <p:spPr>
          <a:xfrm flipH="1">
            <a:off x="4365641" y="4453947"/>
            <a:ext cx="98347" cy="136059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Egyenes összekötő nyíllal 99"/>
          <p:cNvCxnSpPr>
            <a:stCxn id="15" idx="2"/>
            <a:endCxn id="66" idx="0"/>
          </p:cNvCxnSpPr>
          <p:nvPr/>
        </p:nvCxnSpPr>
        <p:spPr>
          <a:xfrm>
            <a:off x="4463988" y="4453947"/>
            <a:ext cx="1470076" cy="136059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gyenes összekötő nyíllal 105"/>
          <p:cNvCxnSpPr>
            <a:stCxn id="16" idx="3"/>
            <a:endCxn id="80" idx="1"/>
          </p:cNvCxnSpPr>
          <p:nvPr/>
        </p:nvCxnSpPr>
        <p:spPr>
          <a:xfrm>
            <a:off x="6729094" y="4000904"/>
            <a:ext cx="606449" cy="97032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gyenes összekötő nyíllal 111"/>
          <p:cNvCxnSpPr>
            <a:stCxn id="17" idx="3"/>
            <a:endCxn id="64" idx="1"/>
          </p:cNvCxnSpPr>
          <p:nvPr/>
        </p:nvCxnSpPr>
        <p:spPr>
          <a:xfrm flipV="1">
            <a:off x="6640035" y="2589617"/>
            <a:ext cx="466228" cy="5753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gyenes összekötő nyíllal 113"/>
          <p:cNvCxnSpPr>
            <a:stCxn id="64" idx="2"/>
            <a:endCxn id="76" idx="0"/>
          </p:cNvCxnSpPr>
          <p:nvPr/>
        </p:nvCxnSpPr>
        <p:spPr>
          <a:xfrm>
            <a:off x="7790339" y="2877649"/>
            <a:ext cx="132212" cy="44365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gyenes összekötő nyíllal 120"/>
          <p:cNvCxnSpPr>
            <a:stCxn id="20" idx="1"/>
            <a:endCxn id="71" idx="3"/>
          </p:cNvCxnSpPr>
          <p:nvPr/>
        </p:nvCxnSpPr>
        <p:spPr>
          <a:xfrm flipH="1">
            <a:off x="1511660" y="2962955"/>
            <a:ext cx="252028" cy="25141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gyenes összekötő nyíllal 123"/>
          <p:cNvCxnSpPr>
            <a:stCxn id="20" idx="0"/>
            <a:endCxn id="69" idx="3"/>
          </p:cNvCxnSpPr>
          <p:nvPr/>
        </p:nvCxnSpPr>
        <p:spPr>
          <a:xfrm flipH="1" flipV="1">
            <a:off x="1763688" y="1396437"/>
            <a:ext cx="684076" cy="127848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gyenes összekötő nyíllal 125"/>
          <p:cNvCxnSpPr>
            <a:stCxn id="13" idx="0"/>
            <a:endCxn id="74" idx="2"/>
          </p:cNvCxnSpPr>
          <p:nvPr/>
        </p:nvCxnSpPr>
        <p:spPr>
          <a:xfrm flipH="1" flipV="1">
            <a:off x="2929378" y="1510493"/>
            <a:ext cx="886538" cy="41062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Egyenes összekötő nyíllal 127"/>
          <p:cNvCxnSpPr>
            <a:stCxn id="13" idx="0"/>
            <a:endCxn id="75" idx="2"/>
          </p:cNvCxnSpPr>
          <p:nvPr/>
        </p:nvCxnSpPr>
        <p:spPr>
          <a:xfrm flipV="1">
            <a:off x="3815916" y="1180760"/>
            <a:ext cx="726439" cy="74035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Egyenes összekötő nyíllal 129"/>
          <p:cNvCxnSpPr>
            <a:stCxn id="13" idx="0"/>
            <a:endCxn id="73" idx="1"/>
          </p:cNvCxnSpPr>
          <p:nvPr/>
        </p:nvCxnSpPr>
        <p:spPr>
          <a:xfrm flipV="1">
            <a:off x="3815916" y="1723873"/>
            <a:ext cx="1096549" cy="19724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Egyenes összekötő nyíllal 135"/>
          <p:cNvCxnSpPr>
            <a:stCxn id="20" idx="0"/>
            <a:endCxn id="72" idx="3"/>
          </p:cNvCxnSpPr>
          <p:nvPr/>
        </p:nvCxnSpPr>
        <p:spPr>
          <a:xfrm flipH="1" flipV="1">
            <a:off x="1528788" y="2209148"/>
            <a:ext cx="918976" cy="46577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86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kerekített téglalap 5"/>
          <p:cNvSpPr/>
          <p:nvPr/>
        </p:nvSpPr>
        <p:spPr>
          <a:xfrm>
            <a:off x="3779912" y="2883021"/>
            <a:ext cx="1368152" cy="57606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bg1"/>
                </a:solidFill>
              </a:rPr>
              <a:t>Sport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3" name="Lekerekített téglalap 12"/>
          <p:cNvSpPr/>
          <p:nvPr/>
        </p:nvSpPr>
        <p:spPr>
          <a:xfrm>
            <a:off x="3131840" y="1921116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Fittness-Studio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4" name="Lekerekített téglalap 13"/>
          <p:cNvSpPr/>
          <p:nvPr/>
        </p:nvSpPr>
        <p:spPr>
          <a:xfrm>
            <a:off x="2245302" y="3579467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Wasser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5" name="Lekerekített téglalap 14"/>
          <p:cNvSpPr/>
          <p:nvPr/>
        </p:nvSpPr>
        <p:spPr>
          <a:xfrm>
            <a:off x="4481414" y="3980898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Ballspiele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spielen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7" name="Lekerekített téglalap 16"/>
          <p:cNvSpPr/>
          <p:nvPr/>
        </p:nvSpPr>
        <p:spPr>
          <a:xfrm>
            <a:off x="5148064" y="2209148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Wintersport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20" name="Lekerekített téglalap 19"/>
          <p:cNvSpPr/>
          <p:nvPr/>
        </p:nvSpPr>
        <p:spPr>
          <a:xfrm>
            <a:off x="1763688" y="2674923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Sport </a:t>
            </a:r>
            <a:r>
              <a:rPr lang="hu-HU" sz="1200" dirty="0" err="1" smtClean="0">
                <a:solidFill>
                  <a:schemeClr val="tx1"/>
                </a:solidFill>
              </a:rPr>
              <a:t>zu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Hause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48" name="Lekerekített téglalap 47"/>
          <p:cNvSpPr/>
          <p:nvPr/>
        </p:nvSpPr>
        <p:spPr>
          <a:xfrm>
            <a:off x="7492784" y="705567"/>
            <a:ext cx="699725" cy="4015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dirty="0" err="1" smtClean="0">
                <a:solidFill>
                  <a:schemeClr val="tx1"/>
                </a:solidFill>
              </a:rPr>
              <a:t>Freizeit</a:t>
            </a:r>
            <a:endParaRPr lang="hu-HU" sz="1050" dirty="0">
              <a:solidFill>
                <a:schemeClr val="tx1"/>
              </a:solidFill>
            </a:endParaRPr>
          </a:p>
        </p:txBody>
      </p:sp>
      <p:sp>
        <p:nvSpPr>
          <p:cNvPr id="49" name="Lekerekített téglalap 48"/>
          <p:cNvSpPr/>
          <p:nvPr/>
        </p:nvSpPr>
        <p:spPr>
          <a:xfrm>
            <a:off x="6669424" y="446006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>
                <a:solidFill>
                  <a:schemeClr val="tx1"/>
                </a:solidFill>
              </a:rPr>
              <a:t>Kultur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0" name="Lekerekített téglalap 49"/>
          <p:cNvSpPr/>
          <p:nvPr/>
        </p:nvSpPr>
        <p:spPr>
          <a:xfrm>
            <a:off x="7679130" y="186445"/>
            <a:ext cx="646650" cy="3436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>
                <a:solidFill>
                  <a:schemeClr val="tx1"/>
                </a:solidFill>
              </a:rPr>
              <a:t>Sport</a:t>
            </a:r>
          </a:p>
        </p:txBody>
      </p:sp>
      <p:sp>
        <p:nvSpPr>
          <p:cNvPr id="51" name="Lekerekített téglalap 50"/>
          <p:cNvSpPr/>
          <p:nvPr/>
        </p:nvSpPr>
        <p:spPr>
          <a:xfrm>
            <a:off x="8325779" y="763434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>
                <a:solidFill>
                  <a:schemeClr val="tx1"/>
                </a:solidFill>
              </a:rPr>
              <a:t>Zu</a:t>
            </a:r>
            <a:r>
              <a:rPr lang="hu-HU" sz="900" dirty="0" smtClean="0">
                <a:solidFill>
                  <a:schemeClr val="tx1"/>
                </a:solidFill>
              </a:rPr>
              <a:t> </a:t>
            </a:r>
            <a:r>
              <a:rPr lang="hu-HU" sz="900" dirty="0" err="1" smtClean="0">
                <a:solidFill>
                  <a:schemeClr val="tx1"/>
                </a:solidFill>
              </a:rPr>
              <a:t>Hause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2" name="Lekerekített téglalap 51"/>
          <p:cNvSpPr/>
          <p:nvPr/>
        </p:nvSpPr>
        <p:spPr>
          <a:xfrm>
            <a:off x="8040201" y="1415313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>
                <a:solidFill>
                  <a:schemeClr val="tx1"/>
                </a:solidFill>
              </a:rPr>
              <a:t>In</a:t>
            </a:r>
            <a:r>
              <a:rPr lang="hu-HU" sz="900" dirty="0" smtClean="0">
                <a:solidFill>
                  <a:schemeClr val="tx1"/>
                </a:solidFill>
              </a:rPr>
              <a:t> der </a:t>
            </a:r>
            <a:r>
              <a:rPr lang="hu-HU" sz="900" dirty="0" err="1" smtClean="0">
                <a:solidFill>
                  <a:schemeClr val="tx1"/>
                </a:solidFill>
              </a:rPr>
              <a:t>Stadt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3" name="Lekerekített téglalap 52"/>
          <p:cNvSpPr/>
          <p:nvPr/>
        </p:nvSpPr>
        <p:spPr>
          <a:xfrm>
            <a:off x="6935964" y="1338649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>
                <a:solidFill>
                  <a:schemeClr val="tx1"/>
                </a:solidFill>
              </a:rPr>
              <a:t>In</a:t>
            </a:r>
            <a:r>
              <a:rPr lang="hu-HU" sz="900" dirty="0" smtClean="0">
                <a:solidFill>
                  <a:schemeClr val="tx1"/>
                </a:solidFill>
              </a:rPr>
              <a:t> der </a:t>
            </a:r>
            <a:r>
              <a:rPr lang="hu-HU" sz="900" dirty="0" err="1" smtClean="0">
                <a:solidFill>
                  <a:schemeClr val="tx1"/>
                </a:solidFill>
              </a:rPr>
              <a:t>Natur</a:t>
            </a:r>
            <a:endParaRPr lang="hu-HU" sz="900" dirty="0">
              <a:solidFill>
                <a:schemeClr val="tx1"/>
              </a:solidFill>
            </a:endParaRPr>
          </a:p>
        </p:txBody>
      </p:sp>
      <p:cxnSp>
        <p:nvCxnSpPr>
          <p:cNvPr id="54" name="Egyenes összekötő nyíllal 53"/>
          <p:cNvCxnSpPr>
            <a:stCxn id="48" idx="1"/>
            <a:endCxn id="49" idx="3"/>
          </p:cNvCxnSpPr>
          <p:nvPr/>
        </p:nvCxnSpPr>
        <p:spPr>
          <a:xfrm flipH="1" flipV="1">
            <a:off x="7316074" y="617851"/>
            <a:ext cx="176710" cy="28849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gyenes összekötő nyíllal 54"/>
          <p:cNvCxnSpPr>
            <a:stCxn id="48" idx="0"/>
            <a:endCxn id="50" idx="2"/>
          </p:cNvCxnSpPr>
          <p:nvPr/>
        </p:nvCxnSpPr>
        <p:spPr>
          <a:xfrm flipV="1">
            <a:off x="7842647" y="530134"/>
            <a:ext cx="159808" cy="17543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gyenes összekötő nyíllal 55"/>
          <p:cNvCxnSpPr>
            <a:stCxn id="48" idx="3"/>
            <a:endCxn id="51" idx="1"/>
          </p:cNvCxnSpPr>
          <p:nvPr/>
        </p:nvCxnSpPr>
        <p:spPr>
          <a:xfrm>
            <a:off x="8192509" y="906345"/>
            <a:ext cx="133270" cy="2893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gyenes összekötő nyíllal 56"/>
          <p:cNvCxnSpPr>
            <a:stCxn id="48" idx="2"/>
            <a:endCxn id="52" idx="0"/>
          </p:cNvCxnSpPr>
          <p:nvPr/>
        </p:nvCxnSpPr>
        <p:spPr>
          <a:xfrm>
            <a:off x="7842647" y="1107123"/>
            <a:ext cx="520879" cy="30819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gyenes összekötő nyíllal 57"/>
          <p:cNvCxnSpPr>
            <a:stCxn id="48" idx="2"/>
            <a:endCxn id="53" idx="0"/>
          </p:cNvCxnSpPr>
          <p:nvPr/>
        </p:nvCxnSpPr>
        <p:spPr>
          <a:xfrm flipH="1">
            <a:off x="7259289" y="1107123"/>
            <a:ext cx="583358" cy="23152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Ellipszis 58"/>
          <p:cNvSpPr/>
          <p:nvPr/>
        </p:nvSpPr>
        <p:spPr>
          <a:xfrm>
            <a:off x="6660232" y="441722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0" name="Ellipszis 59"/>
          <p:cNvSpPr/>
          <p:nvPr/>
        </p:nvSpPr>
        <p:spPr>
          <a:xfrm>
            <a:off x="7676108" y="186445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1" name="Ellipszis 60"/>
          <p:cNvSpPr/>
          <p:nvPr/>
        </p:nvSpPr>
        <p:spPr>
          <a:xfrm>
            <a:off x="8325779" y="770453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>
                <a:solidFill>
                  <a:schemeClr val="tx1"/>
                </a:solidFill>
              </a:rPr>
              <a:t>3</a:t>
            </a:r>
            <a:endParaRPr lang="hu-HU" sz="500" dirty="0" smtClean="0">
              <a:solidFill>
                <a:schemeClr val="tx1"/>
              </a:solidFill>
            </a:endParaRPr>
          </a:p>
        </p:txBody>
      </p:sp>
      <p:sp>
        <p:nvSpPr>
          <p:cNvPr id="62" name="Ellipszis 61"/>
          <p:cNvSpPr/>
          <p:nvPr/>
        </p:nvSpPr>
        <p:spPr>
          <a:xfrm>
            <a:off x="8040201" y="1415313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63" name="Ellipszis 62"/>
          <p:cNvSpPr/>
          <p:nvPr/>
        </p:nvSpPr>
        <p:spPr>
          <a:xfrm>
            <a:off x="6926203" y="1338649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4" name="Lekerekített téglalap 63"/>
          <p:cNvSpPr/>
          <p:nvPr/>
        </p:nvSpPr>
        <p:spPr>
          <a:xfrm>
            <a:off x="7356125" y="2255366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Ski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fahren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5" name="Lekerekített téglalap 64"/>
          <p:cNvSpPr/>
          <p:nvPr/>
        </p:nvSpPr>
        <p:spPr>
          <a:xfrm>
            <a:off x="2987824" y="4750444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Fußball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spielen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6" name="Lekerekített téglalap 65"/>
          <p:cNvSpPr/>
          <p:nvPr/>
        </p:nvSpPr>
        <p:spPr>
          <a:xfrm>
            <a:off x="5249988" y="58145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Handball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spielen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7" name="Lekerekített téglalap 66"/>
          <p:cNvSpPr/>
          <p:nvPr/>
        </p:nvSpPr>
        <p:spPr>
          <a:xfrm>
            <a:off x="3681565" y="58145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Basketball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spielen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8" name="Lekerekített téglalap 67"/>
          <p:cNvSpPr/>
          <p:nvPr/>
        </p:nvSpPr>
        <p:spPr>
          <a:xfrm>
            <a:off x="6336471" y="4705653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Volleyball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spielen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9" name="Lekerekített téglalap 68"/>
          <p:cNvSpPr/>
          <p:nvPr/>
        </p:nvSpPr>
        <p:spPr>
          <a:xfrm>
            <a:off x="395536" y="1108405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joggen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1" name="Lekerekített téglalap 70"/>
          <p:cNvSpPr/>
          <p:nvPr/>
        </p:nvSpPr>
        <p:spPr>
          <a:xfrm>
            <a:off x="143508" y="2926334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Tischtennis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spielen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2" name="Lekerekített téglalap 71"/>
          <p:cNvSpPr/>
          <p:nvPr/>
        </p:nvSpPr>
        <p:spPr>
          <a:xfrm>
            <a:off x="160636" y="1921116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Fahrrad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fahren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3" name="Lekerekített téglalap 72"/>
          <p:cNvSpPr/>
          <p:nvPr/>
        </p:nvSpPr>
        <p:spPr>
          <a:xfrm>
            <a:off x="4912465" y="1435841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auf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dem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Laufband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joggen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4" name="Lekerekített téglalap 73"/>
          <p:cNvSpPr/>
          <p:nvPr/>
        </p:nvSpPr>
        <p:spPr>
          <a:xfrm>
            <a:off x="2245302" y="934429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Aerobic / </a:t>
            </a:r>
            <a:r>
              <a:rPr lang="hu-HU" sz="1200" dirty="0" err="1" smtClean="0">
                <a:solidFill>
                  <a:schemeClr val="tx1"/>
                </a:solidFill>
              </a:rPr>
              <a:t>Gymnastik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machen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5" name="Lekerekített téglalap 74"/>
          <p:cNvSpPr/>
          <p:nvPr/>
        </p:nvSpPr>
        <p:spPr>
          <a:xfrm>
            <a:off x="3858279" y="604696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hanteln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6" name="Lekerekített téglalap 75"/>
          <p:cNvSpPr/>
          <p:nvPr/>
        </p:nvSpPr>
        <p:spPr>
          <a:xfrm>
            <a:off x="7539277" y="3264056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Snowboard </a:t>
            </a:r>
            <a:r>
              <a:rPr lang="hu-HU" sz="1200" dirty="0" err="1" smtClean="0">
                <a:solidFill>
                  <a:schemeClr val="tx1"/>
                </a:solidFill>
              </a:rPr>
              <a:t>fahren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7" name="Lekerekített téglalap 76"/>
          <p:cNvSpPr/>
          <p:nvPr/>
        </p:nvSpPr>
        <p:spPr>
          <a:xfrm>
            <a:off x="171724" y="3959715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segeln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8" name="Lekerekített téglalap 77"/>
          <p:cNvSpPr/>
          <p:nvPr/>
        </p:nvSpPr>
        <p:spPr>
          <a:xfrm>
            <a:off x="1368152" y="58145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Wasserball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spielen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9" name="Lekerekített téglalap 78"/>
          <p:cNvSpPr/>
          <p:nvPr/>
        </p:nvSpPr>
        <p:spPr>
          <a:xfrm>
            <a:off x="395536" y="4762152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schwimmen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80" name="Lekerekített téglalap 79"/>
          <p:cNvSpPr/>
          <p:nvPr/>
        </p:nvSpPr>
        <p:spPr>
          <a:xfrm>
            <a:off x="6007999" y="3264056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Schlittschuh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laufen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4" name="Egyenes összekötő nyíllal 3"/>
          <p:cNvCxnSpPr>
            <a:stCxn id="6" idx="1"/>
            <a:endCxn id="20" idx="3"/>
          </p:cNvCxnSpPr>
          <p:nvPr/>
        </p:nvCxnSpPr>
        <p:spPr>
          <a:xfrm flipH="1" flipV="1">
            <a:off x="3131840" y="2962955"/>
            <a:ext cx="648072" cy="20809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/>
          <p:cNvCxnSpPr>
            <a:stCxn id="6" idx="0"/>
            <a:endCxn id="13" idx="2"/>
          </p:cNvCxnSpPr>
          <p:nvPr/>
        </p:nvCxnSpPr>
        <p:spPr>
          <a:xfrm flipH="1" flipV="1">
            <a:off x="3815916" y="2497180"/>
            <a:ext cx="648072" cy="38584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>
            <a:stCxn id="6" idx="3"/>
            <a:endCxn id="17" idx="2"/>
          </p:cNvCxnSpPr>
          <p:nvPr/>
        </p:nvCxnSpPr>
        <p:spPr>
          <a:xfrm flipV="1">
            <a:off x="5148064" y="2785212"/>
            <a:ext cx="684076" cy="38584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gyenes összekötő nyíllal 80"/>
          <p:cNvCxnSpPr>
            <a:stCxn id="6" idx="2"/>
            <a:endCxn id="15" idx="0"/>
          </p:cNvCxnSpPr>
          <p:nvPr/>
        </p:nvCxnSpPr>
        <p:spPr>
          <a:xfrm>
            <a:off x="4463988" y="3459085"/>
            <a:ext cx="701502" cy="52181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gyenes összekötő nyíllal 82"/>
          <p:cNvCxnSpPr>
            <a:stCxn id="6" idx="2"/>
            <a:endCxn id="14" idx="0"/>
          </p:cNvCxnSpPr>
          <p:nvPr/>
        </p:nvCxnSpPr>
        <p:spPr>
          <a:xfrm flipH="1">
            <a:off x="2929378" y="3459085"/>
            <a:ext cx="1534610" cy="12038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gyenes összekötő nyíllal 84"/>
          <p:cNvCxnSpPr>
            <a:stCxn id="14" idx="2"/>
            <a:endCxn id="78" idx="0"/>
          </p:cNvCxnSpPr>
          <p:nvPr/>
        </p:nvCxnSpPr>
        <p:spPr>
          <a:xfrm flipH="1">
            <a:off x="2052228" y="4155531"/>
            <a:ext cx="877150" cy="165900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gyenes összekötő nyíllal 86"/>
          <p:cNvCxnSpPr>
            <a:stCxn id="14" idx="2"/>
            <a:endCxn id="77" idx="3"/>
          </p:cNvCxnSpPr>
          <p:nvPr/>
        </p:nvCxnSpPr>
        <p:spPr>
          <a:xfrm flipH="1">
            <a:off x="1539876" y="4155531"/>
            <a:ext cx="1389502" cy="9221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gyenes összekötő nyíllal 90"/>
          <p:cNvCxnSpPr>
            <a:stCxn id="14" idx="2"/>
            <a:endCxn id="79" idx="3"/>
          </p:cNvCxnSpPr>
          <p:nvPr/>
        </p:nvCxnSpPr>
        <p:spPr>
          <a:xfrm flipH="1">
            <a:off x="1763688" y="4155531"/>
            <a:ext cx="1165690" cy="89465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Egyenes összekötő nyíllal 93"/>
          <p:cNvCxnSpPr>
            <a:stCxn id="15" idx="2"/>
            <a:endCxn id="65" idx="0"/>
          </p:cNvCxnSpPr>
          <p:nvPr/>
        </p:nvCxnSpPr>
        <p:spPr>
          <a:xfrm flipH="1">
            <a:off x="3671900" y="4556962"/>
            <a:ext cx="1493590" cy="19348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Egyenes összekötő nyíllal 95"/>
          <p:cNvCxnSpPr>
            <a:stCxn id="15" idx="2"/>
            <a:endCxn id="68" idx="0"/>
          </p:cNvCxnSpPr>
          <p:nvPr/>
        </p:nvCxnSpPr>
        <p:spPr>
          <a:xfrm>
            <a:off x="5165490" y="4556962"/>
            <a:ext cx="1855057" cy="14869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gyenes összekötő nyíllal 97"/>
          <p:cNvCxnSpPr>
            <a:stCxn id="15" idx="2"/>
            <a:endCxn id="67" idx="0"/>
          </p:cNvCxnSpPr>
          <p:nvPr/>
        </p:nvCxnSpPr>
        <p:spPr>
          <a:xfrm flipH="1">
            <a:off x="4365641" y="4556962"/>
            <a:ext cx="799849" cy="125757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Egyenes összekötő nyíllal 99"/>
          <p:cNvCxnSpPr>
            <a:stCxn id="15" idx="2"/>
            <a:endCxn id="66" idx="0"/>
          </p:cNvCxnSpPr>
          <p:nvPr/>
        </p:nvCxnSpPr>
        <p:spPr>
          <a:xfrm>
            <a:off x="5165490" y="4556962"/>
            <a:ext cx="768574" cy="125757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gyenes összekötő nyíllal 105"/>
          <p:cNvCxnSpPr>
            <a:stCxn id="17" idx="3"/>
            <a:endCxn id="80" idx="0"/>
          </p:cNvCxnSpPr>
          <p:nvPr/>
        </p:nvCxnSpPr>
        <p:spPr>
          <a:xfrm>
            <a:off x="6516216" y="2497180"/>
            <a:ext cx="175859" cy="76687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gyenes összekötő nyíllal 111"/>
          <p:cNvCxnSpPr>
            <a:stCxn id="17" idx="3"/>
            <a:endCxn id="64" idx="1"/>
          </p:cNvCxnSpPr>
          <p:nvPr/>
        </p:nvCxnSpPr>
        <p:spPr>
          <a:xfrm>
            <a:off x="6516216" y="2497180"/>
            <a:ext cx="839909" cy="4621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gyenes összekötő nyíllal 113"/>
          <p:cNvCxnSpPr>
            <a:stCxn id="17" idx="3"/>
            <a:endCxn id="76" idx="0"/>
          </p:cNvCxnSpPr>
          <p:nvPr/>
        </p:nvCxnSpPr>
        <p:spPr>
          <a:xfrm>
            <a:off x="6516216" y="2497180"/>
            <a:ext cx="1707137" cy="76687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gyenes összekötő nyíllal 120"/>
          <p:cNvCxnSpPr>
            <a:stCxn id="20" idx="1"/>
            <a:endCxn id="71" idx="3"/>
          </p:cNvCxnSpPr>
          <p:nvPr/>
        </p:nvCxnSpPr>
        <p:spPr>
          <a:xfrm flipH="1">
            <a:off x="1511660" y="2962955"/>
            <a:ext cx="252028" cy="25141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gyenes összekötő nyíllal 123"/>
          <p:cNvCxnSpPr>
            <a:stCxn id="20" idx="0"/>
            <a:endCxn id="69" idx="3"/>
          </p:cNvCxnSpPr>
          <p:nvPr/>
        </p:nvCxnSpPr>
        <p:spPr>
          <a:xfrm flipH="1" flipV="1">
            <a:off x="1763688" y="1396437"/>
            <a:ext cx="684076" cy="127848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gyenes összekötő nyíllal 125"/>
          <p:cNvCxnSpPr>
            <a:stCxn id="13" idx="0"/>
            <a:endCxn id="74" idx="2"/>
          </p:cNvCxnSpPr>
          <p:nvPr/>
        </p:nvCxnSpPr>
        <p:spPr>
          <a:xfrm flipH="1" flipV="1">
            <a:off x="2929378" y="1510493"/>
            <a:ext cx="886538" cy="41062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Egyenes összekötő nyíllal 127"/>
          <p:cNvCxnSpPr>
            <a:stCxn id="13" idx="0"/>
            <a:endCxn id="75" idx="2"/>
          </p:cNvCxnSpPr>
          <p:nvPr/>
        </p:nvCxnSpPr>
        <p:spPr>
          <a:xfrm flipV="1">
            <a:off x="3815916" y="1180760"/>
            <a:ext cx="726439" cy="74035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Egyenes összekötő nyíllal 129"/>
          <p:cNvCxnSpPr>
            <a:stCxn id="13" idx="0"/>
            <a:endCxn id="73" idx="1"/>
          </p:cNvCxnSpPr>
          <p:nvPr/>
        </p:nvCxnSpPr>
        <p:spPr>
          <a:xfrm flipV="1">
            <a:off x="3815916" y="1723873"/>
            <a:ext cx="1096549" cy="19724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Egyenes összekötő nyíllal 135"/>
          <p:cNvCxnSpPr>
            <a:stCxn id="20" idx="0"/>
            <a:endCxn id="72" idx="3"/>
          </p:cNvCxnSpPr>
          <p:nvPr/>
        </p:nvCxnSpPr>
        <p:spPr>
          <a:xfrm flipH="1" flipV="1">
            <a:off x="1528788" y="2209148"/>
            <a:ext cx="918976" cy="46577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74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kerekített téglalap 5"/>
          <p:cNvSpPr/>
          <p:nvPr/>
        </p:nvSpPr>
        <p:spPr>
          <a:xfrm>
            <a:off x="3779912" y="2883021"/>
            <a:ext cx="1368152" cy="57606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zu</a:t>
            </a:r>
            <a:r>
              <a:rPr lang="hu-HU" sz="1200" dirty="0" smtClean="0">
                <a:solidFill>
                  <a:schemeClr val="bg1"/>
                </a:solidFill>
              </a:rPr>
              <a:t> </a:t>
            </a:r>
            <a:r>
              <a:rPr lang="hu-HU" sz="1200" dirty="0" err="1" smtClean="0">
                <a:solidFill>
                  <a:schemeClr val="bg1"/>
                </a:solidFill>
              </a:rPr>
              <a:t>Hause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3" name="Lekerekített téglalap 12"/>
          <p:cNvSpPr/>
          <p:nvPr/>
        </p:nvSpPr>
        <p:spPr>
          <a:xfrm>
            <a:off x="3131840" y="1921116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putzen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4" name="Lekerekített téglalap 13"/>
          <p:cNvSpPr/>
          <p:nvPr/>
        </p:nvSpPr>
        <p:spPr>
          <a:xfrm>
            <a:off x="1579467" y="4273615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tx1"/>
                </a:solidFill>
              </a:rPr>
              <a:t>Radio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5" name="Lekerekített téglalap 14"/>
          <p:cNvSpPr/>
          <p:nvPr/>
        </p:nvSpPr>
        <p:spPr>
          <a:xfrm>
            <a:off x="3779912" y="3877883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spielen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6" name="Lekerekített téglalap 15"/>
          <p:cNvSpPr/>
          <p:nvPr/>
        </p:nvSpPr>
        <p:spPr>
          <a:xfrm>
            <a:off x="5418058" y="3321303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lesen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7" name="Lekerekített téglalap 16"/>
          <p:cNvSpPr/>
          <p:nvPr/>
        </p:nvSpPr>
        <p:spPr>
          <a:xfrm>
            <a:off x="5292080" y="2284805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Freunde</a:t>
            </a:r>
            <a:r>
              <a:rPr lang="hu-HU" sz="1200" dirty="0" smtClean="0">
                <a:solidFill>
                  <a:schemeClr val="tx1"/>
                </a:solidFill>
              </a:rPr>
              <a:t> / </a:t>
            </a:r>
            <a:r>
              <a:rPr lang="hu-HU" sz="1200" dirty="0" err="1" smtClean="0">
                <a:solidFill>
                  <a:schemeClr val="tx1"/>
                </a:solidFill>
              </a:rPr>
              <a:t>Familie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einladen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20" name="Lekerekített téglalap 19"/>
          <p:cNvSpPr/>
          <p:nvPr/>
        </p:nvSpPr>
        <p:spPr>
          <a:xfrm>
            <a:off x="2058482" y="2647147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Medien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48" name="Lekerekített téglalap 47"/>
          <p:cNvSpPr/>
          <p:nvPr/>
        </p:nvSpPr>
        <p:spPr>
          <a:xfrm>
            <a:off x="7492784" y="705567"/>
            <a:ext cx="699725" cy="4015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dirty="0" err="1" smtClean="0">
                <a:solidFill>
                  <a:schemeClr val="tx1"/>
                </a:solidFill>
              </a:rPr>
              <a:t>Freizeit</a:t>
            </a:r>
            <a:endParaRPr lang="hu-HU" sz="1050" dirty="0">
              <a:solidFill>
                <a:schemeClr val="tx1"/>
              </a:solidFill>
            </a:endParaRPr>
          </a:p>
        </p:txBody>
      </p:sp>
      <p:sp>
        <p:nvSpPr>
          <p:cNvPr id="49" name="Lekerekített téglalap 48"/>
          <p:cNvSpPr/>
          <p:nvPr/>
        </p:nvSpPr>
        <p:spPr>
          <a:xfrm>
            <a:off x="6669424" y="446006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>
                <a:solidFill>
                  <a:schemeClr val="tx1"/>
                </a:solidFill>
              </a:rPr>
              <a:t>Kultur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0" name="Lekerekített téglalap 49"/>
          <p:cNvSpPr/>
          <p:nvPr/>
        </p:nvSpPr>
        <p:spPr>
          <a:xfrm>
            <a:off x="7679130" y="186445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>
                <a:solidFill>
                  <a:schemeClr val="tx1"/>
                </a:solidFill>
              </a:rPr>
              <a:t>Sport</a:t>
            </a:r>
          </a:p>
        </p:txBody>
      </p:sp>
      <p:sp>
        <p:nvSpPr>
          <p:cNvPr id="51" name="Lekerekített téglalap 50"/>
          <p:cNvSpPr/>
          <p:nvPr/>
        </p:nvSpPr>
        <p:spPr>
          <a:xfrm>
            <a:off x="8325779" y="763434"/>
            <a:ext cx="646650" cy="3436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>
                <a:solidFill>
                  <a:schemeClr val="tx1"/>
                </a:solidFill>
              </a:rPr>
              <a:t>Zu</a:t>
            </a:r>
            <a:r>
              <a:rPr lang="hu-HU" sz="900" dirty="0">
                <a:solidFill>
                  <a:schemeClr val="tx1"/>
                </a:solidFill>
              </a:rPr>
              <a:t> </a:t>
            </a:r>
            <a:r>
              <a:rPr lang="hu-HU" sz="900" dirty="0" err="1">
                <a:solidFill>
                  <a:schemeClr val="tx1"/>
                </a:solidFill>
              </a:rPr>
              <a:t>Hause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2" name="Lekerekített téglalap 51"/>
          <p:cNvSpPr/>
          <p:nvPr/>
        </p:nvSpPr>
        <p:spPr>
          <a:xfrm>
            <a:off x="8040201" y="1415313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>
                <a:solidFill>
                  <a:schemeClr val="tx1"/>
                </a:solidFill>
              </a:rPr>
              <a:t>In</a:t>
            </a:r>
            <a:r>
              <a:rPr lang="hu-HU" sz="900" dirty="0" smtClean="0">
                <a:solidFill>
                  <a:schemeClr val="tx1"/>
                </a:solidFill>
              </a:rPr>
              <a:t> der </a:t>
            </a:r>
            <a:r>
              <a:rPr lang="hu-HU" sz="900" dirty="0" err="1" smtClean="0">
                <a:solidFill>
                  <a:schemeClr val="tx1"/>
                </a:solidFill>
              </a:rPr>
              <a:t>Stadt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3" name="Lekerekített téglalap 52"/>
          <p:cNvSpPr/>
          <p:nvPr/>
        </p:nvSpPr>
        <p:spPr>
          <a:xfrm>
            <a:off x="6935964" y="1338649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>
                <a:solidFill>
                  <a:schemeClr val="tx1"/>
                </a:solidFill>
              </a:rPr>
              <a:t>In</a:t>
            </a:r>
            <a:r>
              <a:rPr lang="hu-HU" sz="900" dirty="0" smtClean="0">
                <a:solidFill>
                  <a:schemeClr val="tx1"/>
                </a:solidFill>
              </a:rPr>
              <a:t> der </a:t>
            </a:r>
            <a:r>
              <a:rPr lang="hu-HU" sz="900" dirty="0" err="1" smtClean="0">
                <a:solidFill>
                  <a:schemeClr val="tx1"/>
                </a:solidFill>
              </a:rPr>
              <a:t>Natur</a:t>
            </a:r>
            <a:endParaRPr lang="hu-HU" sz="900" dirty="0">
              <a:solidFill>
                <a:schemeClr val="tx1"/>
              </a:solidFill>
            </a:endParaRPr>
          </a:p>
        </p:txBody>
      </p:sp>
      <p:cxnSp>
        <p:nvCxnSpPr>
          <p:cNvPr id="54" name="Egyenes összekötő nyíllal 53"/>
          <p:cNvCxnSpPr>
            <a:stCxn id="48" idx="1"/>
            <a:endCxn id="49" idx="3"/>
          </p:cNvCxnSpPr>
          <p:nvPr/>
        </p:nvCxnSpPr>
        <p:spPr>
          <a:xfrm flipH="1" flipV="1">
            <a:off x="7316074" y="617851"/>
            <a:ext cx="176710" cy="28849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gyenes összekötő nyíllal 54"/>
          <p:cNvCxnSpPr>
            <a:stCxn id="48" idx="0"/>
            <a:endCxn id="50" idx="2"/>
          </p:cNvCxnSpPr>
          <p:nvPr/>
        </p:nvCxnSpPr>
        <p:spPr>
          <a:xfrm flipV="1">
            <a:off x="7842647" y="530134"/>
            <a:ext cx="159808" cy="17543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gyenes összekötő nyíllal 55"/>
          <p:cNvCxnSpPr>
            <a:stCxn id="48" idx="3"/>
            <a:endCxn id="51" idx="1"/>
          </p:cNvCxnSpPr>
          <p:nvPr/>
        </p:nvCxnSpPr>
        <p:spPr>
          <a:xfrm>
            <a:off x="8192509" y="906345"/>
            <a:ext cx="133270" cy="2893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gyenes összekötő nyíllal 56"/>
          <p:cNvCxnSpPr>
            <a:stCxn id="48" idx="2"/>
            <a:endCxn id="52" idx="0"/>
          </p:cNvCxnSpPr>
          <p:nvPr/>
        </p:nvCxnSpPr>
        <p:spPr>
          <a:xfrm>
            <a:off x="7842647" y="1107123"/>
            <a:ext cx="520879" cy="30819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gyenes összekötő nyíllal 57"/>
          <p:cNvCxnSpPr>
            <a:stCxn id="48" idx="2"/>
            <a:endCxn id="53" idx="0"/>
          </p:cNvCxnSpPr>
          <p:nvPr/>
        </p:nvCxnSpPr>
        <p:spPr>
          <a:xfrm flipH="1">
            <a:off x="7259289" y="1107123"/>
            <a:ext cx="583358" cy="23152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Ellipszis 58"/>
          <p:cNvSpPr/>
          <p:nvPr/>
        </p:nvSpPr>
        <p:spPr>
          <a:xfrm>
            <a:off x="6660232" y="441722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0" name="Ellipszis 59"/>
          <p:cNvSpPr/>
          <p:nvPr/>
        </p:nvSpPr>
        <p:spPr>
          <a:xfrm>
            <a:off x="7676108" y="186445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1" name="Ellipszis 60"/>
          <p:cNvSpPr/>
          <p:nvPr/>
        </p:nvSpPr>
        <p:spPr>
          <a:xfrm>
            <a:off x="8325779" y="770453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>
                <a:solidFill>
                  <a:schemeClr val="tx1"/>
                </a:solidFill>
              </a:rPr>
              <a:t>3</a:t>
            </a:r>
            <a:endParaRPr lang="hu-HU" sz="500" dirty="0" smtClean="0">
              <a:solidFill>
                <a:schemeClr val="tx1"/>
              </a:solidFill>
            </a:endParaRPr>
          </a:p>
        </p:txBody>
      </p:sp>
      <p:sp>
        <p:nvSpPr>
          <p:cNvPr id="62" name="Ellipszis 61"/>
          <p:cNvSpPr/>
          <p:nvPr/>
        </p:nvSpPr>
        <p:spPr>
          <a:xfrm>
            <a:off x="8040201" y="1415313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63" name="Ellipszis 62"/>
          <p:cNvSpPr/>
          <p:nvPr/>
        </p:nvSpPr>
        <p:spPr>
          <a:xfrm>
            <a:off x="6926203" y="1338649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4" name="Lekerekített téglalap 63"/>
          <p:cNvSpPr/>
          <p:nvPr/>
        </p:nvSpPr>
        <p:spPr>
          <a:xfrm>
            <a:off x="7126173" y="2029138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kochen</a:t>
            </a:r>
            <a:r>
              <a:rPr lang="hu-HU" sz="1200" dirty="0" smtClean="0">
                <a:solidFill>
                  <a:schemeClr val="tx1"/>
                </a:solidFill>
              </a:rPr>
              <a:t> / backen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5" name="Lekerekített téglalap 64"/>
          <p:cNvSpPr/>
          <p:nvPr/>
        </p:nvSpPr>
        <p:spPr>
          <a:xfrm>
            <a:off x="2987824" y="4750444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Karten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spielen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6" name="Lekerekített téglalap 65"/>
          <p:cNvSpPr/>
          <p:nvPr/>
        </p:nvSpPr>
        <p:spPr>
          <a:xfrm>
            <a:off x="5249988" y="58145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Brettspiele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7" name="Lekerekített téglalap 66"/>
          <p:cNvSpPr/>
          <p:nvPr/>
        </p:nvSpPr>
        <p:spPr>
          <a:xfrm>
            <a:off x="3681565" y="58145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Gesellschafts-spiele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8" name="Lekerekített téglalap 67"/>
          <p:cNvSpPr/>
          <p:nvPr/>
        </p:nvSpPr>
        <p:spPr>
          <a:xfrm>
            <a:off x="5418058" y="4750444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Zeitungen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9" name="Lekerekített téglalap 68"/>
          <p:cNvSpPr/>
          <p:nvPr/>
        </p:nvSpPr>
        <p:spPr>
          <a:xfrm>
            <a:off x="139403" y="922040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Filme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ansehen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1" name="Lekerekített téglalap 70"/>
          <p:cNvSpPr/>
          <p:nvPr/>
        </p:nvSpPr>
        <p:spPr>
          <a:xfrm>
            <a:off x="150821" y="3459085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Nachrichten </a:t>
            </a:r>
            <a:r>
              <a:rPr lang="hu-HU" sz="1200" dirty="0" err="1" smtClean="0">
                <a:solidFill>
                  <a:schemeClr val="tx1"/>
                </a:solidFill>
              </a:rPr>
              <a:t>ansehen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2" name="Lekerekített téglalap 71"/>
          <p:cNvSpPr/>
          <p:nvPr/>
        </p:nvSpPr>
        <p:spPr>
          <a:xfrm>
            <a:off x="1362698" y="1552976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DVD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3" name="Lekerekített téglalap 72"/>
          <p:cNvSpPr/>
          <p:nvPr/>
        </p:nvSpPr>
        <p:spPr>
          <a:xfrm>
            <a:off x="4912465" y="1435841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Fenster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putzen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4" name="Lekerekített téglalap 73"/>
          <p:cNvSpPr/>
          <p:nvPr/>
        </p:nvSpPr>
        <p:spPr>
          <a:xfrm>
            <a:off x="2272795" y="446006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Staub </a:t>
            </a:r>
            <a:r>
              <a:rPr lang="hu-HU" sz="1200" dirty="0" err="1" smtClean="0">
                <a:solidFill>
                  <a:schemeClr val="tx1"/>
                </a:solidFill>
              </a:rPr>
              <a:t>saugen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5" name="Lekerekített téglalap 74"/>
          <p:cNvSpPr/>
          <p:nvPr/>
        </p:nvSpPr>
        <p:spPr>
          <a:xfrm>
            <a:off x="3858279" y="604696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Geschirr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abspülen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6" name="Lekerekített téglalap 75"/>
          <p:cNvSpPr/>
          <p:nvPr/>
        </p:nvSpPr>
        <p:spPr>
          <a:xfrm>
            <a:off x="7238475" y="3321303"/>
            <a:ext cx="1448376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Geburtstagsparty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organisieren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7" name="Lekerekített téglalap 76"/>
          <p:cNvSpPr/>
          <p:nvPr/>
        </p:nvSpPr>
        <p:spPr>
          <a:xfrm>
            <a:off x="111982" y="5134242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Musik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hören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9" name="Lekerekített téglalap 78"/>
          <p:cNvSpPr/>
          <p:nvPr/>
        </p:nvSpPr>
        <p:spPr>
          <a:xfrm>
            <a:off x="1763688" y="5799774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Nachrichten </a:t>
            </a:r>
            <a:r>
              <a:rPr lang="hu-HU" sz="1200" dirty="0" err="1" smtClean="0">
                <a:solidFill>
                  <a:schemeClr val="tx1"/>
                </a:solidFill>
              </a:rPr>
              <a:t>anhören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80" name="Lekerekített téglalap 79"/>
          <p:cNvSpPr/>
          <p:nvPr/>
        </p:nvSpPr>
        <p:spPr>
          <a:xfrm>
            <a:off x="7487252" y="5238473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Bücher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4" name="Egyenes összekötő nyíllal 3"/>
          <p:cNvCxnSpPr>
            <a:stCxn id="6" idx="1"/>
            <a:endCxn id="20" idx="3"/>
          </p:cNvCxnSpPr>
          <p:nvPr/>
        </p:nvCxnSpPr>
        <p:spPr>
          <a:xfrm flipH="1" flipV="1">
            <a:off x="3426634" y="2935179"/>
            <a:ext cx="353278" cy="23587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/>
          <p:cNvCxnSpPr>
            <a:stCxn id="6" idx="0"/>
            <a:endCxn id="13" idx="2"/>
          </p:cNvCxnSpPr>
          <p:nvPr/>
        </p:nvCxnSpPr>
        <p:spPr>
          <a:xfrm flipH="1" flipV="1">
            <a:off x="3815916" y="2497180"/>
            <a:ext cx="648072" cy="38584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>
            <a:stCxn id="6" idx="3"/>
            <a:endCxn id="17" idx="2"/>
          </p:cNvCxnSpPr>
          <p:nvPr/>
        </p:nvCxnSpPr>
        <p:spPr>
          <a:xfrm flipV="1">
            <a:off x="5148064" y="2860869"/>
            <a:ext cx="828092" cy="31018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gyenes összekötő nyíllal 20"/>
          <p:cNvCxnSpPr>
            <a:stCxn id="6" idx="2"/>
            <a:endCxn id="16" idx="1"/>
          </p:cNvCxnSpPr>
          <p:nvPr/>
        </p:nvCxnSpPr>
        <p:spPr>
          <a:xfrm>
            <a:off x="4463988" y="3459085"/>
            <a:ext cx="954070" cy="15025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gyenes összekötő nyíllal 80"/>
          <p:cNvCxnSpPr>
            <a:stCxn id="6" idx="2"/>
            <a:endCxn id="15" idx="0"/>
          </p:cNvCxnSpPr>
          <p:nvPr/>
        </p:nvCxnSpPr>
        <p:spPr>
          <a:xfrm>
            <a:off x="4463988" y="3459085"/>
            <a:ext cx="0" cy="41879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gyenes összekötő nyíllal 82"/>
          <p:cNvCxnSpPr>
            <a:stCxn id="20" idx="2"/>
            <a:endCxn id="14" idx="0"/>
          </p:cNvCxnSpPr>
          <p:nvPr/>
        </p:nvCxnSpPr>
        <p:spPr>
          <a:xfrm flipH="1">
            <a:off x="2263543" y="3223211"/>
            <a:ext cx="479015" cy="105040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gyenes összekötő nyíllal 86"/>
          <p:cNvCxnSpPr>
            <a:stCxn id="14" idx="2"/>
            <a:endCxn id="77" idx="3"/>
          </p:cNvCxnSpPr>
          <p:nvPr/>
        </p:nvCxnSpPr>
        <p:spPr>
          <a:xfrm flipH="1">
            <a:off x="1480134" y="4849679"/>
            <a:ext cx="783409" cy="57259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gyenes összekötő nyíllal 90"/>
          <p:cNvCxnSpPr>
            <a:stCxn id="14" idx="2"/>
            <a:endCxn id="79" idx="0"/>
          </p:cNvCxnSpPr>
          <p:nvPr/>
        </p:nvCxnSpPr>
        <p:spPr>
          <a:xfrm>
            <a:off x="2263543" y="4849679"/>
            <a:ext cx="184221" cy="95009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Egyenes összekötő nyíllal 93"/>
          <p:cNvCxnSpPr>
            <a:stCxn id="15" idx="2"/>
            <a:endCxn id="65" idx="0"/>
          </p:cNvCxnSpPr>
          <p:nvPr/>
        </p:nvCxnSpPr>
        <p:spPr>
          <a:xfrm flipH="1">
            <a:off x="3671900" y="4453947"/>
            <a:ext cx="792088" cy="29649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Egyenes összekötő nyíllal 95"/>
          <p:cNvCxnSpPr>
            <a:stCxn id="16" idx="2"/>
            <a:endCxn id="68" idx="0"/>
          </p:cNvCxnSpPr>
          <p:nvPr/>
        </p:nvCxnSpPr>
        <p:spPr>
          <a:xfrm>
            <a:off x="6102134" y="3897367"/>
            <a:ext cx="0" cy="85307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gyenes összekötő nyíllal 97"/>
          <p:cNvCxnSpPr>
            <a:stCxn id="15" idx="2"/>
            <a:endCxn id="67" idx="0"/>
          </p:cNvCxnSpPr>
          <p:nvPr/>
        </p:nvCxnSpPr>
        <p:spPr>
          <a:xfrm flipH="1">
            <a:off x="4365641" y="4453947"/>
            <a:ext cx="98347" cy="136059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Egyenes összekötő nyíllal 99"/>
          <p:cNvCxnSpPr>
            <a:stCxn id="15" idx="2"/>
            <a:endCxn id="66" idx="0"/>
          </p:cNvCxnSpPr>
          <p:nvPr/>
        </p:nvCxnSpPr>
        <p:spPr>
          <a:xfrm>
            <a:off x="4463988" y="4453947"/>
            <a:ext cx="1470076" cy="136059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gyenes összekötő nyíllal 105"/>
          <p:cNvCxnSpPr>
            <a:stCxn id="16" idx="2"/>
            <a:endCxn id="80" idx="1"/>
          </p:cNvCxnSpPr>
          <p:nvPr/>
        </p:nvCxnSpPr>
        <p:spPr>
          <a:xfrm>
            <a:off x="6102134" y="3897367"/>
            <a:ext cx="1385118" cy="162913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gyenes összekötő nyíllal 111"/>
          <p:cNvCxnSpPr>
            <a:stCxn id="17" idx="3"/>
            <a:endCxn id="64" idx="1"/>
          </p:cNvCxnSpPr>
          <p:nvPr/>
        </p:nvCxnSpPr>
        <p:spPr>
          <a:xfrm flipV="1">
            <a:off x="6660232" y="2317170"/>
            <a:ext cx="465941" cy="25566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gyenes összekötő nyíllal 113"/>
          <p:cNvCxnSpPr>
            <a:stCxn id="17" idx="3"/>
            <a:endCxn id="76" idx="0"/>
          </p:cNvCxnSpPr>
          <p:nvPr/>
        </p:nvCxnSpPr>
        <p:spPr>
          <a:xfrm>
            <a:off x="6660232" y="2572837"/>
            <a:ext cx="1302431" cy="74846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gyenes összekötő nyíllal 120"/>
          <p:cNvCxnSpPr>
            <a:stCxn id="20" idx="1"/>
            <a:endCxn id="102" idx="3"/>
          </p:cNvCxnSpPr>
          <p:nvPr/>
        </p:nvCxnSpPr>
        <p:spPr>
          <a:xfrm flipH="1" flipV="1">
            <a:off x="1675118" y="2786560"/>
            <a:ext cx="383364" cy="14861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gyenes összekötő nyíllal 123"/>
          <p:cNvCxnSpPr>
            <a:stCxn id="72" idx="0"/>
            <a:endCxn id="69" idx="3"/>
          </p:cNvCxnSpPr>
          <p:nvPr/>
        </p:nvCxnSpPr>
        <p:spPr>
          <a:xfrm flipH="1" flipV="1">
            <a:off x="1507555" y="1210072"/>
            <a:ext cx="539219" cy="34290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gyenes összekötő nyíllal 125"/>
          <p:cNvCxnSpPr>
            <a:stCxn id="13" idx="0"/>
            <a:endCxn id="74" idx="2"/>
          </p:cNvCxnSpPr>
          <p:nvPr/>
        </p:nvCxnSpPr>
        <p:spPr>
          <a:xfrm flipH="1" flipV="1">
            <a:off x="2956871" y="1022070"/>
            <a:ext cx="859045" cy="89904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Egyenes összekötő nyíllal 127"/>
          <p:cNvCxnSpPr>
            <a:stCxn id="13" idx="0"/>
            <a:endCxn id="75" idx="2"/>
          </p:cNvCxnSpPr>
          <p:nvPr/>
        </p:nvCxnSpPr>
        <p:spPr>
          <a:xfrm flipV="1">
            <a:off x="3815916" y="1180760"/>
            <a:ext cx="726439" cy="74035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Egyenes összekötő nyíllal 129"/>
          <p:cNvCxnSpPr>
            <a:stCxn id="13" idx="0"/>
            <a:endCxn id="73" idx="1"/>
          </p:cNvCxnSpPr>
          <p:nvPr/>
        </p:nvCxnSpPr>
        <p:spPr>
          <a:xfrm flipV="1">
            <a:off x="3815916" y="1723873"/>
            <a:ext cx="1096549" cy="19724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Egyenes összekötő nyíllal 135"/>
          <p:cNvCxnSpPr>
            <a:stCxn id="20" idx="0"/>
            <a:endCxn id="72" idx="2"/>
          </p:cNvCxnSpPr>
          <p:nvPr/>
        </p:nvCxnSpPr>
        <p:spPr>
          <a:xfrm flipH="1" flipV="1">
            <a:off x="2046774" y="2129040"/>
            <a:ext cx="695784" cy="51810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Lekerekített téglalap 85"/>
          <p:cNvSpPr/>
          <p:nvPr/>
        </p:nvSpPr>
        <p:spPr>
          <a:xfrm>
            <a:off x="7345618" y="4273615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Zeitschriften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29" name="Egyenes összekötő nyíllal 28"/>
          <p:cNvCxnSpPr>
            <a:stCxn id="16" idx="2"/>
            <a:endCxn id="86" idx="1"/>
          </p:cNvCxnSpPr>
          <p:nvPr/>
        </p:nvCxnSpPr>
        <p:spPr>
          <a:xfrm>
            <a:off x="6102134" y="3897367"/>
            <a:ext cx="1243484" cy="66428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Lekerekített téglalap 101"/>
          <p:cNvSpPr/>
          <p:nvPr/>
        </p:nvSpPr>
        <p:spPr>
          <a:xfrm>
            <a:off x="306966" y="2498528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Fernseher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113" name="Egyenes összekötő nyíllal 112"/>
          <p:cNvCxnSpPr>
            <a:stCxn id="102" idx="2"/>
            <a:endCxn id="71" idx="0"/>
          </p:cNvCxnSpPr>
          <p:nvPr/>
        </p:nvCxnSpPr>
        <p:spPr>
          <a:xfrm flipH="1">
            <a:off x="834897" y="3074592"/>
            <a:ext cx="156145" cy="38449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Egyenes összekötő nyíllal 115"/>
          <p:cNvCxnSpPr>
            <a:stCxn id="102" idx="0"/>
            <a:endCxn id="69" idx="2"/>
          </p:cNvCxnSpPr>
          <p:nvPr/>
        </p:nvCxnSpPr>
        <p:spPr>
          <a:xfrm flipH="1" flipV="1">
            <a:off x="823479" y="1498104"/>
            <a:ext cx="167563" cy="100042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5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kerekített téglalap 5"/>
          <p:cNvSpPr/>
          <p:nvPr/>
        </p:nvSpPr>
        <p:spPr>
          <a:xfrm>
            <a:off x="3779912" y="2883021"/>
            <a:ext cx="1368152" cy="57606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in</a:t>
            </a:r>
            <a:r>
              <a:rPr lang="hu-HU" sz="1200" dirty="0" smtClean="0">
                <a:solidFill>
                  <a:schemeClr val="bg1"/>
                </a:solidFill>
              </a:rPr>
              <a:t> der </a:t>
            </a:r>
            <a:r>
              <a:rPr lang="hu-HU" sz="1200" dirty="0" err="1" smtClean="0">
                <a:solidFill>
                  <a:schemeClr val="bg1"/>
                </a:solidFill>
              </a:rPr>
              <a:t>Stadt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3" name="Lekerekített téglalap 12"/>
          <p:cNvSpPr/>
          <p:nvPr/>
        </p:nvSpPr>
        <p:spPr>
          <a:xfrm>
            <a:off x="3328572" y="2154003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einkaufen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4" name="Lekerekített téglalap 13"/>
          <p:cNvSpPr/>
          <p:nvPr/>
        </p:nvSpPr>
        <p:spPr>
          <a:xfrm>
            <a:off x="2195736" y="3747117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ins</a:t>
            </a:r>
            <a:r>
              <a:rPr lang="hu-HU" sz="1200" dirty="0" smtClean="0">
                <a:solidFill>
                  <a:schemeClr val="tx1"/>
                </a:solidFill>
              </a:rPr>
              <a:t> Restaurant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5" name="Lekerekített téglalap 14"/>
          <p:cNvSpPr/>
          <p:nvPr/>
        </p:nvSpPr>
        <p:spPr>
          <a:xfrm>
            <a:off x="3730738" y="4093739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die </a:t>
            </a:r>
            <a:r>
              <a:rPr lang="hu-HU" sz="1200" dirty="0" err="1" smtClean="0">
                <a:solidFill>
                  <a:schemeClr val="tx1"/>
                </a:solidFill>
              </a:rPr>
              <a:t>Kneipe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6" name="Lekerekített téglalap 15"/>
          <p:cNvSpPr/>
          <p:nvPr/>
        </p:nvSpPr>
        <p:spPr>
          <a:xfrm>
            <a:off x="5567812" y="4007970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die </a:t>
            </a:r>
            <a:r>
              <a:rPr lang="hu-HU" sz="1200" dirty="0" err="1" smtClean="0">
                <a:solidFill>
                  <a:schemeClr val="tx1"/>
                </a:solidFill>
              </a:rPr>
              <a:t>Disco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7" name="Lekerekített téglalap 16"/>
          <p:cNvSpPr/>
          <p:nvPr/>
        </p:nvSpPr>
        <p:spPr>
          <a:xfrm>
            <a:off x="5624597" y="2926334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eine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Stadtrundfahrt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machen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20" name="Lekerekített téglalap 19"/>
          <p:cNvSpPr/>
          <p:nvPr/>
        </p:nvSpPr>
        <p:spPr>
          <a:xfrm>
            <a:off x="1763688" y="2674923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die </a:t>
            </a:r>
            <a:r>
              <a:rPr lang="hu-HU" sz="1200" dirty="0" err="1" smtClean="0">
                <a:solidFill>
                  <a:schemeClr val="tx1"/>
                </a:solidFill>
              </a:rPr>
              <a:t>Konditorei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48" name="Lekerekített téglalap 47"/>
          <p:cNvSpPr/>
          <p:nvPr/>
        </p:nvSpPr>
        <p:spPr>
          <a:xfrm>
            <a:off x="7492784" y="705567"/>
            <a:ext cx="699725" cy="4015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dirty="0" err="1" smtClean="0">
                <a:solidFill>
                  <a:schemeClr val="tx1"/>
                </a:solidFill>
              </a:rPr>
              <a:t>Freizeit</a:t>
            </a:r>
            <a:endParaRPr lang="hu-HU" sz="1050" dirty="0">
              <a:solidFill>
                <a:schemeClr val="tx1"/>
              </a:solidFill>
            </a:endParaRPr>
          </a:p>
        </p:txBody>
      </p:sp>
      <p:sp>
        <p:nvSpPr>
          <p:cNvPr id="49" name="Lekerekített téglalap 48"/>
          <p:cNvSpPr/>
          <p:nvPr/>
        </p:nvSpPr>
        <p:spPr>
          <a:xfrm>
            <a:off x="6669424" y="446006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>
                <a:solidFill>
                  <a:schemeClr val="tx1"/>
                </a:solidFill>
              </a:rPr>
              <a:t>Kultur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0" name="Lekerekített téglalap 49"/>
          <p:cNvSpPr/>
          <p:nvPr/>
        </p:nvSpPr>
        <p:spPr>
          <a:xfrm>
            <a:off x="7679130" y="186445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>
                <a:solidFill>
                  <a:schemeClr val="tx1"/>
                </a:solidFill>
              </a:rPr>
              <a:t>Sport</a:t>
            </a:r>
          </a:p>
        </p:txBody>
      </p:sp>
      <p:sp>
        <p:nvSpPr>
          <p:cNvPr id="51" name="Lekerekített téglalap 50"/>
          <p:cNvSpPr/>
          <p:nvPr/>
        </p:nvSpPr>
        <p:spPr>
          <a:xfrm>
            <a:off x="8325779" y="763434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>
                <a:solidFill>
                  <a:schemeClr val="tx1"/>
                </a:solidFill>
              </a:rPr>
              <a:t>Zu</a:t>
            </a:r>
            <a:r>
              <a:rPr lang="hu-HU" sz="900" dirty="0" smtClean="0">
                <a:solidFill>
                  <a:schemeClr val="tx1"/>
                </a:solidFill>
              </a:rPr>
              <a:t> </a:t>
            </a:r>
            <a:r>
              <a:rPr lang="hu-HU" sz="900" dirty="0" err="1" smtClean="0">
                <a:solidFill>
                  <a:schemeClr val="tx1"/>
                </a:solidFill>
              </a:rPr>
              <a:t>Hause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2" name="Lekerekített téglalap 51"/>
          <p:cNvSpPr/>
          <p:nvPr/>
        </p:nvSpPr>
        <p:spPr>
          <a:xfrm>
            <a:off x="8040201" y="1415313"/>
            <a:ext cx="646650" cy="3436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>
                <a:solidFill>
                  <a:schemeClr val="tx1"/>
                </a:solidFill>
              </a:rPr>
              <a:t>In</a:t>
            </a:r>
            <a:r>
              <a:rPr lang="hu-HU" sz="900" dirty="0">
                <a:solidFill>
                  <a:schemeClr val="tx1"/>
                </a:solidFill>
              </a:rPr>
              <a:t> der </a:t>
            </a:r>
            <a:r>
              <a:rPr lang="hu-HU" sz="900" dirty="0" err="1">
                <a:solidFill>
                  <a:schemeClr val="tx1"/>
                </a:solidFill>
              </a:rPr>
              <a:t>Stadt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3" name="Lekerekített téglalap 52"/>
          <p:cNvSpPr/>
          <p:nvPr/>
        </p:nvSpPr>
        <p:spPr>
          <a:xfrm>
            <a:off x="6935964" y="1338649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>
                <a:solidFill>
                  <a:schemeClr val="tx1"/>
                </a:solidFill>
              </a:rPr>
              <a:t>In</a:t>
            </a:r>
            <a:r>
              <a:rPr lang="hu-HU" sz="900" dirty="0" smtClean="0">
                <a:solidFill>
                  <a:schemeClr val="tx1"/>
                </a:solidFill>
              </a:rPr>
              <a:t> der </a:t>
            </a:r>
            <a:r>
              <a:rPr lang="hu-HU" sz="900" dirty="0" err="1" smtClean="0">
                <a:solidFill>
                  <a:schemeClr val="tx1"/>
                </a:solidFill>
              </a:rPr>
              <a:t>Natur</a:t>
            </a:r>
            <a:endParaRPr lang="hu-HU" sz="900" dirty="0">
              <a:solidFill>
                <a:schemeClr val="tx1"/>
              </a:solidFill>
            </a:endParaRPr>
          </a:p>
        </p:txBody>
      </p:sp>
      <p:cxnSp>
        <p:nvCxnSpPr>
          <p:cNvPr id="54" name="Egyenes összekötő nyíllal 53"/>
          <p:cNvCxnSpPr>
            <a:stCxn id="48" idx="1"/>
            <a:endCxn id="49" idx="3"/>
          </p:cNvCxnSpPr>
          <p:nvPr/>
        </p:nvCxnSpPr>
        <p:spPr>
          <a:xfrm flipH="1" flipV="1">
            <a:off x="7316074" y="617851"/>
            <a:ext cx="176710" cy="28849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gyenes összekötő nyíllal 54"/>
          <p:cNvCxnSpPr>
            <a:stCxn id="48" idx="0"/>
            <a:endCxn id="50" idx="2"/>
          </p:cNvCxnSpPr>
          <p:nvPr/>
        </p:nvCxnSpPr>
        <p:spPr>
          <a:xfrm flipV="1">
            <a:off x="7842647" y="530134"/>
            <a:ext cx="159808" cy="17543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gyenes összekötő nyíllal 55"/>
          <p:cNvCxnSpPr>
            <a:stCxn id="48" idx="3"/>
            <a:endCxn id="51" idx="1"/>
          </p:cNvCxnSpPr>
          <p:nvPr/>
        </p:nvCxnSpPr>
        <p:spPr>
          <a:xfrm>
            <a:off x="8192509" y="906345"/>
            <a:ext cx="133270" cy="2893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gyenes összekötő nyíllal 56"/>
          <p:cNvCxnSpPr>
            <a:stCxn id="48" idx="2"/>
            <a:endCxn id="52" idx="0"/>
          </p:cNvCxnSpPr>
          <p:nvPr/>
        </p:nvCxnSpPr>
        <p:spPr>
          <a:xfrm>
            <a:off x="7842647" y="1107123"/>
            <a:ext cx="520879" cy="30819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gyenes összekötő nyíllal 57"/>
          <p:cNvCxnSpPr>
            <a:stCxn id="48" idx="2"/>
            <a:endCxn id="53" idx="0"/>
          </p:cNvCxnSpPr>
          <p:nvPr/>
        </p:nvCxnSpPr>
        <p:spPr>
          <a:xfrm flipH="1">
            <a:off x="7259289" y="1107123"/>
            <a:ext cx="583358" cy="23152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Ellipszis 58"/>
          <p:cNvSpPr/>
          <p:nvPr/>
        </p:nvSpPr>
        <p:spPr>
          <a:xfrm>
            <a:off x="6660232" y="441722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0" name="Ellipszis 59"/>
          <p:cNvSpPr/>
          <p:nvPr/>
        </p:nvSpPr>
        <p:spPr>
          <a:xfrm>
            <a:off x="7676108" y="186445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1" name="Ellipszis 60"/>
          <p:cNvSpPr/>
          <p:nvPr/>
        </p:nvSpPr>
        <p:spPr>
          <a:xfrm>
            <a:off x="8325779" y="770453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>
                <a:solidFill>
                  <a:schemeClr val="tx1"/>
                </a:solidFill>
              </a:rPr>
              <a:t>3</a:t>
            </a:r>
            <a:endParaRPr lang="hu-HU" sz="500" dirty="0" smtClean="0">
              <a:solidFill>
                <a:schemeClr val="tx1"/>
              </a:solidFill>
            </a:endParaRPr>
          </a:p>
        </p:txBody>
      </p:sp>
      <p:sp>
        <p:nvSpPr>
          <p:cNvPr id="62" name="Ellipszis 61"/>
          <p:cNvSpPr/>
          <p:nvPr/>
        </p:nvSpPr>
        <p:spPr>
          <a:xfrm>
            <a:off x="8040201" y="1415313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63" name="Ellipszis 62"/>
          <p:cNvSpPr/>
          <p:nvPr/>
        </p:nvSpPr>
        <p:spPr>
          <a:xfrm>
            <a:off x="6926203" y="1338649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4" name="Lekerekített téglalap 63"/>
          <p:cNvSpPr/>
          <p:nvPr/>
        </p:nvSpPr>
        <p:spPr>
          <a:xfrm>
            <a:off x="7301063" y="3386039"/>
            <a:ext cx="1592506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die </a:t>
            </a:r>
            <a:r>
              <a:rPr lang="hu-HU" sz="1200" dirty="0" err="1" smtClean="0">
                <a:solidFill>
                  <a:schemeClr val="tx1"/>
                </a:solidFill>
              </a:rPr>
              <a:t>Sehenswürdigkeiten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besichtigen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5" name="Lekerekített téglalap 64"/>
          <p:cNvSpPr/>
          <p:nvPr/>
        </p:nvSpPr>
        <p:spPr>
          <a:xfrm>
            <a:off x="2771800" y="4971231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Cola/</a:t>
            </a:r>
            <a:r>
              <a:rPr lang="hu-HU" sz="1200" dirty="0" err="1" smtClean="0">
                <a:solidFill>
                  <a:schemeClr val="tx1"/>
                </a:solidFill>
              </a:rPr>
              <a:t>Saft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trinken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6" name="Lekerekített téglalap 65"/>
          <p:cNvSpPr/>
          <p:nvPr/>
        </p:nvSpPr>
        <p:spPr>
          <a:xfrm>
            <a:off x="5249988" y="58145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Musik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hören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7" name="Lekerekített téglalap 66"/>
          <p:cNvSpPr/>
          <p:nvPr/>
        </p:nvSpPr>
        <p:spPr>
          <a:xfrm>
            <a:off x="3681565" y="58145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sich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unterhalten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8" name="Lekerekített téglalap 67"/>
          <p:cNvSpPr/>
          <p:nvPr/>
        </p:nvSpPr>
        <p:spPr>
          <a:xfrm>
            <a:off x="5672282" y="4958183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Bier</a:t>
            </a:r>
            <a:r>
              <a:rPr lang="hu-HU" sz="1200" dirty="0" smtClean="0">
                <a:solidFill>
                  <a:schemeClr val="tx1"/>
                </a:solidFill>
              </a:rPr>
              <a:t>/</a:t>
            </a:r>
            <a:r>
              <a:rPr lang="hu-HU" sz="1200" dirty="0" err="1" smtClean="0">
                <a:solidFill>
                  <a:schemeClr val="tx1"/>
                </a:solidFill>
              </a:rPr>
              <a:t>Wein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trinken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9" name="Lekerekített téglalap 68"/>
          <p:cNvSpPr/>
          <p:nvPr/>
        </p:nvSpPr>
        <p:spPr>
          <a:xfrm>
            <a:off x="269522" y="1120762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Eis</a:t>
            </a:r>
            <a:r>
              <a:rPr lang="hu-HU" sz="1200" dirty="0" smtClean="0">
                <a:solidFill>
                  <a:schemeClr val="tx1"/>
                </a:solidFill>
              </a:rPr>
              <a:t> essen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1" name="Lekerekített téglalap 70"/>
          <p:cNvSpPr/>
          <p:nvPr/>
        </p:nvSpPr>
        <p:spPr>
          <a:xfrm>
            <a:off x="143508" y="2926334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Kuchen</a:t>
            </a:r>
            <a:r>
              <a:rPr lang="hu-HU" sz="1200" dirty="0" smtClean="0">
                <a:solidFill>
                  <a:schemeClr val="tx1"/>
                </a:solidFill>
              </a:rPr>
              <a:t> essen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2" name="Lekerekített téglalap 71"/>
          <p:cNvSpPr/>
          <p:nvPr/>
        </p:nvSpPr>
        <p:spPr>
          <a:xfrm>
            <a:off x="160636" y="1921116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Kaffee</a:t>
            </a:r>
            <a:r>
              <a:rPr lang="hu-HU" sz="1200" dirty="0" smtClean="0">
                <a:solidFill>
                  <a:schemeClr val="tx1"/>
                </a:solidFill>
              </a:rPr>
              <a:t> / </a:t>
            </a:r>
            <a:r>
              <a:rPr lang="hu-HU" sz="1200" dirty="0" err="1" smtClean="0">
                <a:solidFill>
                  <a:schemeClr val="tx1"/>
                </a:solidFill>
              </a:rPr>
              <a:t>Cappucino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trinken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3" name="Lekerekített téglalap 72"/>
          <p:cNvSpPr/>
          <p:nvPr/>
        </p:nvSpPr>
        <p:spPr>
          <a:xfrm>
            <a:off x="5196612" y="1943631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auf</a:t>
            </a:r>
            <a:r>
              <a:rPr lang="hu-HU" sz="1200" dirty="0" smtClean="0">
                <a:solidFill>
                  <a:schemeClr val="tx1"/>
                </a:solidFill>
              </a:rPr>
              <a:t> den </a:t>
            </a:r>
            <a:r>
              <a:rPr lang="hu-HU" sz="1200" dirty="0" err="1" smtClean="0">
                <a:solidFill>
                  <a:schemeClr val="tx1"/>
                </a:solidFill>
              </a:rPr>
              <a:t>Flohmarkt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4" name="Lekerekített téglalap 73"/>
          <p:cNvSpPr/>
          <p:nvPr/>
        </p:nvSpPr>
        <p:spPr>
          <a:xfrm>
            <a:off x="2181936" y="1104096"/>
            <a:ext cx="1368152" cy="576064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auf</a:t>
            </a:r>
            <a:r>
              <a:rPr lang="hu-HU" sz="1200" dirty="0" smtClean="0">
                <a:solidFill>
                  <a:schemeClr val="tx1"/>
                </a:solidFill>
              </a:rPr>
              <a:t> den </a:t>
            </a:r>
            <a:r>
              <a:rPr lang="hu-HU" sz="1200" dirty="0" err="1" smtClean="0">
                <a:solidFill>
                  <a:schemeClr val="tx1"/>
                </a:solidFill>
              </a:rPr>
              <a:t>Markt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5" name="Lekerekített téglalap 74"/>
          <p:cNvSpPr/>
          <p:nvPr/>
        </p:nvSpPr>
        <p:spPr>
          <a:xfrm>
            <a:off x="3821976" y="1157195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Einkaufszentrum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6" name="Lekerekített téglalap 75"/>
          <p:cNvSpPr/>
          <p:nvPr/>
        </p:nvSpPr>
        <p:spPr>
          <a:xfrm>
            <a:off x="7525417" y="42116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Eintrittskarte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kaufen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7" name="Lekerekített téglalap 76"/>
          <p:cNvSpPr/>
          <p:nvPr/>
        </p:nvSpPr>
        <p:spPr>
          <a:xfrm>
            <a:off x="539552" y="3991053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Spezialitäten</a:t>
            </a:r>
            <a:r>
              <a:rPr lang="hu-HU" sz="1200" dirty="0" smtClean="0">
                <a:solidFill>
                  <a:schemeClr val="tx1"/>
                </a:solidFill>
              </a:rPr>
              <a:t> essen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8" name="Lekerekített téglalap 77"/>
          <p:cNvSpPr/>
          <p:nvPr/>
        </p:nvSpPr>
        <p:spPr>
          <a:xfrm>
            <a:off x="1368152" y="58145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bestellen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9" name="Lekerekített téglalap 78"/>
          <p:cNvSpPr/>
          <p:nvPr/>
        </p:nvSpPr>
        <p:spPr>
          <a:xfrm>
            <a:off x="395536" y="4762152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trinken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80" name="Lekerekített téglalap 79"/>
          <p:cNvSpPr/>
          <p:nvPr/>
        </p:nvSpPr>
        <p:spPr>
          <a:xfrm>
            <a:off x="7419010" y="4954138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tanzen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4" name="Egyenes összekötő nyíllal 3"/>
          <p:cNvCxnSpPr>
            <a:stCxn id="6" idx="1"/>
            <a:endCxn id="20" idx="3"/>
          </p:cNvCxnSpPr>
          <p:nvPr/>
        </p:nvCxnSpPr>
        <p:spPr>
          <a:xfrm flipH="1" flipV="1">
            <a:off x="3131840" y="2962955"/>
            <a:ext cx="648072" cy="20809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/>
          <p:cNvCxnSpPr>
            <a:stCxn id="6" idx="0"/>
            <a:endCxn id="13" idx="2"/>
          </p:cNvCxnSpPr>
          <p:nvPr/>
        </p:nvCxnSpPr>
        <p:spPr>
          <a:xfrm flipH="1" flipV="1">
            <a:off x="4012648" y="2730067"/>
            <a:ext cx="451340" cy="15295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>
            <a:stCxn id="6" idx="3"/>
            <a:endCxn id="17" idx="1"/>
          </p:cNvCxnSpPr>
          <p:nvPr/>
        </p:nvCxnSpPr>
        <p:spPr>
          <a:xfrm>
            <a:off x="5148064" y="3171053"/>
            <a:ext cx="476533" cy="4331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gyenes összekötő nyíllal 20"/>
          <p:cNvCxnSpPr>
            <a:stCxn id="6" idx="2"/>
            <a:endCxn id="16" idx="1"/>
          </p:cNvCxnSpPr>
          <p:nvPr/>
        </p:nvCxnSpPr>
        <p:spPr>
          <a:xfrm>
            <a:off x="4463988" y="3459085"/>
            <a:ext cx="1103824" cy="83691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gyenes összekötő nyíllal 80"/>
          <p:cNvCxnSpPr>
            <a:stCxn id="6" idx="2"/>
            <a:endCxn id="15" idx="0"/>
          </p:cNvCxnSpPr>
          <p:nvPr/>
        </p:nvCxnSpPr>
        <p:spPr>
          <a:xfrm flipH="1">
            <a:off x="4414814" y="3459085"/>
            <a:ext cx="49174" cy="63465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gyenes összekötő nyíllal 82"/>
          <p:cNvCxnSpPr>
            <a:stCxn id="6" idx="2"/>
            <a:endCxn id="14" idx="0"/>
          </p:cNvCxnSpPr>
          <p:nvPr/>
        </p:nvCxnSpPr>
        <p:spPr>
          <a:xfrm flipH="1">
            <a:off x="2879812" y="3459085"/>
            <a:ext cx="1584176" cy="28803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gyenes összekötő nyíllal 84"/>
          <p:cNvCxnSpPr>
            <a:stCxn id="14" idx="2"/>
            <a:endCxn id="78" idx="0"/>
          </p:cNvCxnSpPr>
          <p:nvPr/>
        </p:nvCxnSpPr>
        <p:spPr>
          <a:xfrm flipH="1">
            <a:off x="2052228" y="4323181"/>
            <a:ext cx="827584" cy="149135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gyenes összekötő nyíllal 86"/>
          <p:cNvCxnSpPr>
            <a:stCxn id="14" idx="1"/>
            <a:endCxn id="77" idx="3"/>
          </p:cNvCxnSpPr>
          <p:nvPr/>
        </p:nvCxnSpPr>
        <p:spPr>
          <a:xfrm flipH="1">
            <a:off x="1907704" y="4035149"/>
            <a:ext cx="288032" cy="24393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gyenes összekötő nyíllal 90"/>
          <p:cNvCxnSpPr>
            <a:stCxn id="14" idx="2"/>
            <a:endCxn id="79" idx="3"/>
          </p:cNvCxnSpPr>
          <p:nvPr/>
        </p:nvCxnSpPr>
        <p:spPr>
          <a:xfrm flipH="1">
            <a:off x="1763688" y="4323181"/>
            <a:ext cx="1116124" cy="72700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Egyenes összekötő nyíllal 93"/>
          <p:cNvCxnSpPr>
            <a:stCxn id="15" idx="2"/>
            <a:endCxn id="65" idx="0"/>
          </p:cNvCxnSpPr>
          <p:nvPr/>
        </p:nvCxnSpPr>
        <p:spPr>
          <a:xfrm flipH="1">
            <a:off x="3455876" y="4669803"/>
            <a:ext cx="958938" cy="30142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Egyenes összekötő nyíllal 95"/>
          <p:cNvCxnSpPr>
            <a:stCxn id="15" idx="2"/>
            <a:endCxn id="68" idx="0"/>
          </p:cNvCxnSpPr>
          <p:nvPr/>
        </p:nvCxnSpPr>
        <p:spPr>
          <a:xfrm>
            <a:off x="4414814" y="4669803"/>
            <a:ext cx="1941544" cy="28838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gyenes összekötő nyíllal 97"/>
          <p:cNvCxnSpPr>
            <a:stCxn id="15" idx="2"/>
            <a:endCxn id="67" idx="0"/>
          </p:cNvCxnSpPr>
          <p:nvPr/>
        </p:nvCxnSpPr>
        <p:spPr>
          <a:xfrm flipH="1">
            <a:off x="4365641" y="4669803"/>
            <a:ext cx="49173" cy="114473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Egyenes összekötő nyíllal 99"/>
          <p:cNvCxnSpPr>
            <a:stCxn id="15" idx="2"/>
            <a:endCxn id="66" idx="0"/>
          </p:cNvCxnSpPr>
          <p:nvPr/>
        </p:nvCxnSpPr>
        <p:spPr>
          <a:xfrm>
            <a:off x="4414814" y="4669803"/>
            <a:ext cx="1519250" cy="114473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gyenes összekötő nyíllal 105"/>
          <p:cNvCxnSpPr>
            <a:stCxn id="16" idx="3"/>
            <a:endCxn id="80" idx="1"/>
          </p:cNvCxnSpPr>
          <p:nvPr/>
        </p:nvCxnSpPr>
        <p:spPr>
          <a:xfrm>
            <a:off x="6935964" y="4296002"/>
            <a:ext cx="483046" cy="94616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gyenes összekötő nyíllal 111"/>
          <p:cNvCxnSpPr>
            <a:stCxn id="17" idx="3"/>
            <a:endCxn id="64" idx="1"/>
          </p:cNvCxnSpPr>
          <p:nvPr/>
        </p:nvCxnSpPr>
        <p:spPr>
          <a:xfrm>
            <a:off x="6992749" y="3214366"/>
            <a:ext cx="308314" cy="45970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gyenes összekötő nyíllal 113"/>
          <p:cNvCxnSpPr>
            <a:stCxn id="64" idx="2"/>
            <a:endCxn id="76" idx="0"/>
          </p:cNvCxnSpPr>
          <p:nvPr/>
        </p:nvCxnSpPr>
        <p:spPr>
          <a:xfrm>
            <a:off x="8097316" y="3962103"/>
            <a:ext cx="112177" cy="24953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gyenes összekötő nyíllal 120"/>
          <p:cNvCxnSpPr>
            <a:stCxn id="20" idx="1"/>
            <a:endCxn id="71" idx="3"/>
          </p:cNvCxnSpPr>
          <p:nvPr/>
        </p:nvCxnSpPr>
        <p:spPr>
          <a:xfrm flipH="1">
            <a:off x="1511660" y="2962955"/>
            <a:ext cx="252028" cy="25141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gyenes összekötő nyíllal 123"/>
          <p:cNvCxnSpPr>
            <a:stCxn id="20" idx="0"/>
            <a:endCxn id="69" idx="3"/>
          </p:cNvCxnSpPr>
          <p:nvPr/>
        </p:nvCxnSpPr>
        <p:spPr>
          <a:xfrm flipH="1" flipV="1">
            <a:off x="1637674" y="1408794"/>
            <a:ext cx="810090" cy="126612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gyenes összekötő nyíllal 125"/>
          <p:cNvCxnSpPr>
            <a:stCxn id="13" idx="0"/>
            <a:endCxn id="74" idx="2"/>
          </p:cNvCxnSpPr>
          <p:nvPr/>
        </p:nvCxnSpPr>
        <p:spPr>
          <a:xfrm flipH="1" flipV="1">
            <a:off x="2866012" y="1680160"/>
            <a:ext cx="1146636" cy="47384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Egyenes összekötő nyíllal 127"/>
          <p:cNvCxnSpPr>
            <a:stCxn id="13" idx="0"/>
            <a:endCxn id="75" idx="2"/>
          </p:cNvCxnSpPr>
          <p:nvPr/>
        </p:nvCxnSpPr>
        <p:spPr>
          <a:xfrm flipV="1">
            <a:off x="4012648" y="1733259"/>
            <a:ext cx="493404" cy="42074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Egyenes összekötő nyíllal 129"/>
          <p:cNvCxnSpPr>
            <a:stCxn id="13" idx="3"/>
            <a:endCxn id="73" idx="1"/>
          </p:cNvCxnSpPr>
          <p:nvPr/>
        </p:nvCxnSpPr>
        <p:spPr>
          <a:xfrm flipV="1">
            <a:off x="4696724" y="2231663"/>
            <a:ext cx="499888" cy="21037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Egyenes összekötő nyíllal 135"/>
          <p:cNvCxnSpPr>
            <a:stCxn id="20" idx="0"/>
            <a:endCxn id="72" idx="3"/>
          </p:cNvCxnSpPr>
          <p:nvPr/>
        </p:nvCxnSpPr>
        <p:spPr>
          <a:xfrm flipH="1" flipV="1">
            <a:off x="1528788" y="2209148"/>
            <a:ext cx="918976" cy="46577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Lekerekített téglalap 96"/>
          <p:cNvSpPr/>
          <p:nvPr/>
        </p:nvSpPr>
        <p:spPr>
          <a:xfrm>
            <a:off x="322282" y="359214"/>
            <a:ext cx="1368152" cy="576064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Obst</a:t>
            </a:r>
            <a:r>
              <a:rPr lang="hu-HU" sz="1200" dirty="0" smtClean="0">
                <a:solidFill>
                  <a:schemeClr val="tx1"/>
                </a:solidFill>
              </a:rPr>
              <a:t> / </a:t>
            </a:r>
            <a:r>
              <a:rPr lang="hu-HU" sz="1200" dirty="0" err="1" smtClean="0">
                <a:solidFill>
                  <a:schemeClr val="tx1"/>
                </a:solidFill>
              </a:rPr>
              <a:t>Gemüse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kaufen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99" name="Lekerekített téglalap 98"/>
          <p:cNvSpPr/>
          <p:nvPr/>
        </p:nvSpPr>
        <p:spPr>
          <a:xfrm>
            <a:off x="1781944" y="301347"/>
            <a:ext cx="1368152" cy="576064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Fleisch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beim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Metzger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kaufen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01" name="Lekerekített téglalap 100"/>
          <p:cNvSpPr/>
          <p:nvPr/>
        </p:nvSpPr>
        <p:spPr>
          <a:xfrm>
            <a:off x="3270411" y="260648"/>
            <a:ext cx="1368152" cy="576064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Kleidungsstücke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kaufen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02" name="Lekerekített téglalap 101"/>
          <p:cNvSpPr/>
          <p:nvPr/>
        </p:nvSpPr>
        <p:spPr>
          <a:xfrm>
            <a:off x="4793864" y="336669"/>
            <a:ext cx="1368152" cy="576064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Schuhe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kaufen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03" name="Lekerekített téglalap 102"/>
          <p:cNvSpPr/>
          <p:nvPr/>
        </p:nvSpPr>
        <p:spPr>
          <a:xfrm>
            <a:off x="5386330" y="1182938"/>
            <a:ext cx="1368152" cy="576064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Haushaltswaren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kaufen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10" name="Lekerekített téglalap 109"/>
          <p:cNvSpPr/>
          <p:nvPr/>
        </p:nvSpPr>
        <p:spPr>
          <a:xfrm>
            <a:off x="7259289" y="230695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alte</a:t>
            </a:r>
            <a:r>
              <a:rPr lang="hu-HU" sz="1200" dirty="0" smtClean="0">
                <a:solidFill>
                  <a:schemeClr val="tx1"/>
                </a:solidFill>
              </a:rPr>
              <a:t>, </a:t>
            </a:r>
            <a:r>
              <a:rPr lang="hu-HU" sz="1200" dirty="0" err="1" smtClean="0">
                <a:solidFill>
                  <a:schemeClr val="tx1"/>
                </a:solidFill>
              </a:rPr>
              <a:t>gebrauchte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Waren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kaufen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119" name="Egyenes összekötő nyíllal 118"/>
          <p:cNvCxnSpPr>
            <a:stCxn id="73" idx="3"/>
            <a:endCxn id="110" idx="1"/>
          </p:cNvCxnSpPr>
          <p:nvPr/>
        </p:nvCxnSpPr>
        <p:spPr>
          <a:xfrm>
            <a:off x="6564764" y="2231663"/>
            <a:ext cx="694525" cy="36332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Egyenes összekötő nyíllal 122"/>
          <p:cNvCxnSpPr>
            <a:stCxn id="75" idx="3"/>
            <a:endCxn id="103" idx="1"/>
          </p:cNvCxnSpPr>
          <p:nvPr/>
        </p:nvCxnSpPr>
        <p:spPr>
          <a:xfrm>
            <a:off x="5190128" y="1445227"/>
            <a:ext cx="196202" cy="2574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Egyenes összekötő nyíllal 126"/>
          <p:cNvCxnSpPr>
            <a:stCxn id="75" idx="0"/>
            <a:endCxn id="102" idx="2"/>
          </p:cNvCxnSpPr>
          <p:nvPr/>
        </p:nvCxnSpPr>
        <p:spPr>
          <a:xfrm flipV="1">
            <a:off x="4506052" y="912733"/>
            <a:ext cx="971888" cy="24446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Egyenes összekötő nyíllal 130"/>
          <p:cNvCxnSpPr>
            <a:stCxn id="75" idx="0"/>
            <a:endCxn id="101" idx="2"/>
          </p:cNvCxnSpPr>
          <p:nvPr/>
        </p:nvCxnSpPr>
        <p:spPr>
          <a:xfrm flipH="1" flipV="1">
            <a:off x="3954487" y="836712"/>
            <a:ext cx="551565" cy="32048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Egyenes összekötő nyíllal 132"/>
          <p:cNvCxnSpPr>
            <a:stCxn id="74" idx="0"/>
            <a:endCxn id="99" idx="2"/>
          </p:cNvCxnSpPr>
          <p:nvPr/>
        </p:nvCxnSpPr>
        <p:spPr>
          <a:xfrm flipH="1" flipV="1">
            <a:off x="2466020" y="877411"/>
            <a:ext cx="399992" cy="22668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Egyenes összekötő nyíllal 134"/>
          <p:cNvCxnSpPr>
            <a:stCxn id="74" idx="0"/>
            <a:endCxn id="97" idx="2"/>
          </p:cNvCxnSpPr>
          <p:nvPr/>
        </p:nvCxnSpPr>
        <p:spPr>
          <a:xfrm flipH="1" flipV="1">
            <a:off x="1006358" y="935278"/>
            <a:ext cx="1859654" cy="16881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Egyenes összekötő nyíllal 141"/>
          <p:cNvCxnSpPr>
            <a:stCxn id="16" idx="3"/>
            <a:endCxn id="76" idx="1"/>
          </p:cNvCxnSpPr>
          <p:nvPr/>
        </p:nvCxnSpPr>
        <p:spPr>
          <a:xfrm>
            <a:off x="6935964" y="4296002"/>
            <a:ext cx="589453" cy="20366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2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kerekített téglalap 5"/>
          <p:cNvSpPr/>
          <p:nvPr/>
        </p:nvSpPr>
        <p:spPr>
          <a:xfrm>
            <a:off x="4943267" y="2800628"/>
            <a:ext cx="1368152" cy="57606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in</a:t>
            </a:r>
            <a:r>
              <a:rPr lang="hu-HU" sz="1200" dirty="0" smtClean="0">
                <a:solidFill>
                  <a:schemeClr val="bg1"/>
                </a:solidFill>
              </a:rPr>
              <a:t> der </a:t>
            </a:r>
            <a:r>
              <a:rPr lang="hu-HU" sz="1200" dirty="0" err="1" smtClean="0">
                <a:solidFill>
                  <a:schemeClr val="bg1"/>
                </a:solidFill>
              </a:rPr>
              <a:t>Natur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3" name="Lekerekített téglalap 12"/>
          <p:cNvSpPr/>
          <p:nvPr/>
        </p:nvSpPr>
        <p:spPr>
          <a:xfrm>
            <a:off x="3748015" y="1847242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Wasser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4" name="Lekerekített téglalap 13"/>
          <p:cNvSpPr/>
          <p:nvPr/>
        </p:nvSpPr>
        <p:spPr>
          <a:xfrm>
            <a:off x="2881327" y="3716143"/>
            <a:ext cx="1485829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Körperbewegung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5" name="Lekerekített téglalap 14"/>
          <p:cNvSpPr/>
          <p:nvPr/>
        </p:nvSpPr>
        <p:spPr>
          <a:xfrm>
            <a:off x="5249988" y="3839253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>
                <a:solidFill>
                  <a:schemeClr val="tx1"/>
                </a:solidFill>
              </a:rPr>
              <a:t>a</a:t>
            </a:r>
            <a:r>
              <a:rPr lang="hu-HU" sz="1200" dirty="0" smtClean="0">
                <a:solidFill>
                  <a:schemeClr val="tx1"/>
                </a:solidFill>
              </a:rPr>
              <a:t>n der </a:t>
            </a:r>
            <a:r>
              <a:rPr lang="hu-HU" sz="1200" dirty="0" err="1" smtClean="0">
                <a:solidFill>
                  <a:schemeClr val="tx1"/>
                </a:solidFill>
              </a:rPr>
              <a:t>frischen</a:t>
            </a:r>
            <a:r>
              <a:rPr lang="hu-HU" sz="1200" dirty="0" smtClean="0">
                <a:solidFill>
                  <a:schemeClr val="tx1"/>
                </a:solidFill>
              </a:rPr>
              <a:t> Luft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20" name="Lekerekített téglalap 19"/>
          <p:cNvSpPr/>
          <p:nvPr/>
        </p:nvSpPr>
        <p:spPr>
          <a:xfrm>
            <a:off x="2052228" y="2800628"/>
            <a:ext cx="1368152" cy="5760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Tiere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48" name="Lekerekített téglalap 47"/>
          <p:cNvSpPr/>
          <p:nvPr/>
        </p:nvSpPr>
        <p:spPr>
          <a:xfrm>
            <a:off x="7492784" y="705567"/>
            <a:ext cx="699725" cy="4015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dirty="0" err="1" smtClean="0">
                <a:solidFill>
                  <a:schemeClr val="tx1"/>
                </a:solidFill>
              </a:rPr>
              <a:t>Freizeit</a:t>
            </a:r>
            <a:endParaRPr lang="hu-HU" sz="1050" dirty="0">
              <a:solidFill>
                <a:schemeClr val="tx1"/>
              </a:solidFill>
            </a:endParaRPr>
          </a:p>
        </p:txBody>
      </p:sp>
      <p:sp>
        <p:nvSpPr>
          <p:cNvPr id="49" name="Lekerekített téglalap 48"/>
          <p:cNvSpPr/>
          <p:nvPr/>
        </p:nvSpPr>
        <p:spPr>
          <a:xfrm>
            <a:off x="6669424" y="446006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>
                <a:solidFill>
                  <a:schemeClr val="tx1"/>
                </a:solidFill>
              </a:rPr>
              <a:t>Kultur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0" name="Lekerekített téglalap 49"/>
          <p:cNvSpPr/>
          <p:nvPr/>
        </p:nvSpPr>
        <p:spPr>
          <a:xfrm>
            <a:off x="7679130" y="186445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>
                <a:solidFill>
                  <a:schemeClr val="tx1"/>
                </a:solidFill>
              </a:rPr>
              <a:t>Sport</a:t>
            </a:r>
          </a:p>
        </p:txBody>
      </p:sp>
      <p:sp>
        <p:nvSpPr>
          <p:cNvPr id="51" name="Lekerekített téglalap 50"/>
          <p:cNvSpPr/>
          <p:nvPr/>
        </p:nvSpPr>
        <p:spPr>
          <a:xfrm>
            <a:off x="8325779" y="763434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>
                <a:solidFill>
                  <a:schemeClr val="tx1"/>
                </a:solidFill>
              </a:rPr>
              <a:t>Zu</a:t>
            </a:r>
            <a:r>
              <a:rPr lang="hu-HU" sz="900" dirty="0" smtClean="0">
                <a:solidFill>
                  <a:schemeClr val="tx1"/>
                </a:solidFill>
              </a:rPr>
              <a:t> </a:t>
            </a:r>
            <a:r>
              <a:rPr lang="hu-HU" sz="900" dirty="0" err="1" smtClean="0">
                <a:solidFill>
                  <a:schemeClr val="tx1"/>
                </a:solidFill>
              </a:rPr>
              <a:t>Hause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2" name="Lekerekített téglalap 51"/>
          <p:cNvSpPr/>
          <p:nvPr/>
        </p:nvSpPr>
        <p:spPr>
          <a:xfrm>
            <a:off x="8040201" y="1415313"/>
            <a:ext cx="646650" cy="3436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>
                <a:solidFill>
                  <a:schemeClr val="tx1"/>
                </a:solidFill>
              </a:rPr>
              <a:t>In</a:t>
            </a:r>
            <a:r>
              <a:rPr lang="hu-HU" sz="900" dirty="0" smtClean="0">
                <a:solidFill>
                  <a:schemeClr val="tx1"/>
                </a:solidFill>
              </a:rPr>
              <a:t> der </a:t>
            </a:r>
            <a:r>
              <a:rPr lang="hu-HU" sz="900" dirty="0" err="1" smtClean="0">
                <a:solidFill>
                  <a:schemeClr val="tx1"/>
                </a:solidFill>
              </a:rPr>
              <a:t>Stadt</a:t>
            </a:r>
            <a:endParaRPr lang="hu-HU" sz="900" dirty="0">
              <a:solidFill>
                <a:schemeClr val="tx1"/>
              </a:solidFill>
            </a:endParaRPr>
          </a:p>
        </p:txBody>
      </p:sp>
      <p:sp>
        <p:nvSpPr>
          <p:cNvPr id="53" name="Lekerekített téglalap 52"/>
          <p:cNvSpPr/>
          <p:nvPr/>
        </p:nvSpPr>
        <p:spPr>
          <a:xfrm>
            <a:off x="6935964" y="1338649"/>
            <a:ext cx="646650" cy="3436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>
                <a:solidFill>
                  <a:schemeClr val="tx1"/>
                </a:solidFill>
              </a:rPr>
              <a:t>In</a:t>
            </a:r>
            <a:r>
              <a:rPr lang="hu-HU" sz="900" dirty="0">
                <a:solidFill>
                  <a:schemeClr val="tx1"/>
                </a:solidFill>
              </a:rPr>
              <a:t> der </a:t>
            </a:r>
            <a:r>
              <a:rPr lang="hu-HU" sz="900" dirty="0" err="1">
                <a:solidFill>
                  <a:schemeClr val="tx1"/>
                </a:solidFill>
              </a:rPr>
              <a:t>Natur</a:t>
            </a:r>
            <a:endParaRPr lang="hu-HU" sz="900" dirty="0">
              <a:solidFill>
                <a:schemeClr val="tx1"/>
              </a:solidFill>
            </a:endParaRPr>
          </a:p>
        </p:txBody>
      </p:sp>
      <p:cxnSp>
        <p:nvCxnSpPr>
          <p:cNvPr id="54" name="Egyenes összekötő nyíllal 53"/>
          <p:cNvCxnSpPr>
            <a:stCxn id="48" idx="1"/>
            <a:endCxn id="49" idx="3"/>
          </p:cNvCxnSpPr>
          <p:nvPr/>
        </p:nvCxnSpPr>
        <p:spPr>
          <a:xfrm flipH="1" flipV="1">
            <a:off x="7316074" y="617851"/>
            <a:ext cx="176710" cy="28849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gyenes összekötő nyíllal 54"/>
          <p:cNvCxnSpPr>
            <a:stCxn id="48" idx="0"/>
            <a:endCxn id="50" idx="2"/>
          </p:cNvCxnSpPr>
          <p:nvPr/>
        </p:nvCxnSpPr>
        <p:spPr>
          <a:xfrm flipV="1">
            <a:off x="7842647" y="530134"/>
            <a:ext cx="159808" cy="17543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gyenes összekötő nyíllal 55"/>
          <p:cNvCxnSpPr>
            <a:stCxn id="48" idx="3"/>
            <a:endCxn id="51" idx="1"/>
          </p:cNvCxnSpPr>
          <p:nvPr/>
        </p:nvCxnSpPr>
        <p:spPr>
          <a:xfrm>
            <a:off x="8192509" y="906345"/>
            <a:ext cx="133270" cy="2893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gyenes összekötő nyíllal 56"/>
          <p:cNvCxnSpPr>
            <a:stCxn id="48" idx="2"/>
            <a:endCxn id="52" idx="0"/>
          </p:cNvCxnSpPr>
          <p:nvPr/>
        </p:nvCxnSpPr>
        <p:spPr>
          <a:xfrm>
            <a:off x="7842647" y="1107123"/>
            <a:ext cx="520879" cy="30819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gyenes összekötő nyíllal 57"/>
          <p:cNvCxnSpPr>
            <a:stCxn id="48" idx="2"/>
            <a:endCxn id="53" idx="0"/>
          </p:cNvCxnSpPr>
          <p:nvPr/>
        </p:nvCxnSpPr>
        <p:spPr>
          <a:xfrm flipH="1">
            <a:off x="7259289" y="1107123"/>
            <a:ext cx="583358" cy="23152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Ellipszis 58"/>
          <p:cNvSpPr/>
          <p:nvPr/>
        </p:nvSpPr>
        <p:spPr>
          <a:xfrm>
            <a:off x="6660232" y="441722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0" name="Ellipszis 59"/>
          <p:cNvSpPr/>
          <p:nvPr/>
        </p:nvSpPr>
        <p:spPr>
          <a:xfrm>
            <a:off x="7676108" y="186445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1" name="Ellipszis 60"/>
          <p:cNvSpPr/>
          <p:nvPr/>
        </p:nvSpPr>
        <p:spPr>
          <a:xfrm>
            <a:off x="8325779" y="770453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>
                <a:solidFill>
                  <a:schemeClr val="tx1"/>
                </a:solidFill>
              </a:rPr>
              <a:t>3</a:t>
            </a:r>
            <a:endParaRPr lang="hu-HU" sz="500" dirty="0" smtClean="0">
              <a:solidFill>
                <a:schemeClr val="tx1"/>
              </a:solidFill>
            </a:endParaRPr>
          </a:p>
        </p:txBody>
      </p:sp>
      <p:sp>
        <p:nvSpPr>
          <p:cNvPr id="62" name="Ellipszis 61"/>
          <p:cNvSpPr/>
          <p:nvPr/>
        </p:nvSpPr>
        <p:spPr>
          <a:xfrm>
            <a:off x="8040201" y="1415313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63" name="Ellipszis 62"/>
          <p:cNvSpPr/>
          <p:nvPr/>
        </p:nvSpPr>
        <p:spPr>
          <a:xfrm>
            <a:off x="6926203" y="1338649"/>
            <a:ext cx="114231" cy="1069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500" dirty="0" smtClean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4" name="Lekerekített téglalap 63"/>
          <p:cNvSpPr/>
          <p:nvPr/>
        </p:nvSpPr>
        <p:spPr>
          <a:xfrm>
            <a:off x="413544" y="839249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den </a:t>
            </a:r>
            <a:r>
              <a:rPr lang="hu-HU" sz="1200" dirty="0" err="1" smtClean="0">
                <a:solidFill>
                  <a:schemeClr val="tx1"/>
                </a:solidFill>
              </a:rPr>
              <a:t>Zoo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5" name="Lekerekített téglalap 64"/>
          <p:cNvSpPr/>
          <p:nvPr/>
        </p:nvSpPr>
        <p:spPr>
          <a:xfrm>
            <a:off x="3098838" y="4855149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den </a:t>
            </a:r>
            <a:r>
              <a:rPr lang="hu-HU" sz="1200" dirty="0" err="1" smtClean="0">
                <a:solidFill>
                  <a:schemeClr val="tx1"/>
                </a:solidFill>
              </a:rPr>
              <a:t>Wald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6" name="Lekerekített téglalap 65"/>
          <p:cNvSpPr/>
          <p:nvPr/>
        </p:nvSpPr>
        <p:spPr>
          <a:xfrm>
            <a:off x="5249988" y="58145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die </a:t>
            </a:r>
            <a:r>
              <a:rPr lang="hu-HU" sz="1200" dirty="0" err="1" smtClean="0">
                <a:solidFill>
                  <a:schemeClr val="tx1"/>
                </a:solidFill>
              </a:rPr>
              <a:t>Berge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fahren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7" name="Lekerekített téglalap 66"/>
          <p:cNvSpPr/>
          <p:nvPr/>
        </p:nvSpPr>
        <p:spPr>
          <a:xfrm>
            <a:off x="3681565" y="58145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auf</a:t>
            </a:r>
            <a:r>
              <a:rPr lang="hu-HU" sz="1200" dirty="0" smtClean="0">
                <a:solidFill>
                  <a:schemeClr val="tx1"/>
                </a:solidFill>
              </a:rPr>
              <a:t> der </a:t>
            </a:r>
            <a:r>
              <a:rPr lang="hu-HU" sz="1200" dirty="0" err="1" smtClean="0">
                <a:solidFill>
                  <a:schemeClr val="tx1"/>
                </a:solidFill>
              </a:rPr>
              <a:t>Heide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spazieren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8" name="Lekerekített téglalap 67"/>
          <p:cNvSpPr/>
          <p:nvPr/>
        </p:nvSpPr>
        <p:spPr>
          <a:xfrm>
            <a:off x="6866892" y="5238473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wandern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9" name="Lekerekített téglalap 68"/>
          <p:cNvSpPr/>
          <p:nvPr/>
        </p:nvSpPr>
        <p:spPr>
          <a:xfrm>
            <a:off x="1915369" y="1350990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auf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eine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Jagd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1" name="Lekerekített téglalap 70"/>
          <p:cNvSpPr/>
          <p:nvPr/>
        </p:nvSpPr>
        <p:spPr>
          <a:xfrm>
            <a:off x="143508" y="2926334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Vögel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beobachten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2" name="Lekerekített téglalap 71"/>
          <p:cNvSpPr/>
          <p:nvPr/>
        </p:nvSpPr>
        <p:spPr>
          <a:xfrm>
            <a:off x="160636" y="1921116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angeln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3" name="Lekerekített téglalap 72"/>
          <p:cNvSpPr/>
          <p:nvPr/>
        </p:nvSpPr>
        <p:spPr>
          <a:xfrm>
            <a:off x="5751838" y="1854816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planschen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4" name="Lekerekített téglalap 73"/>
          <p:cNvSpPr/>
          <p:nvPr/>
        </p:nvSpPr>
        <p:spPr>
          <a:xfrm>
            <a:off x="2623410" y="30134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sich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sonnen</a:t>
            </a:r>
            <a:r>
              <a:rPr lang="hu-HU" sz="1200" dirty="0" smtClean="0">
                <a:solidFill>
                  <a:schemeClr val="tx1"/>
                </a:solidFill>
              </a:rPr>
              <a:t> / </a:t>
            </a:r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der </a:t>
            </a:r>
            <a:r>
              <a:rPr lang="hu-HU" sz="1200" dirty="0" err="1" smtClean="0">
                <a:solidFill>
                  <a:schemeClr val="tx1"/>
                </a:solidFill>
              </a:rPr>
              <a:t>Sonne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liegen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5" name="Lekerekített téglalap 74"/>
          <p:cNvSpPr/>
          <p:nvPr/>
        </p:nvSpPr>
        <p:spPr>
          <a:xfrm>
            <a:off x="4113657" y="340298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zum</a:t>
            </a:r>
            <a:r>
              <a:rPr lang="hu-HU" sz="1200" dirty="0" smtClean="0">
                <a:solidFill>
                  <a:schemeClr val="tx1"/>
                </a:solidFill>
              </a:rPr>
              <a:t> Strand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6" name="Lekerekített téglalap 75"/>
          <p:cNvSpPr/>
          <p:nvPr/>
        </p:nvSpPr>
        <p:spPr>
          <a:xfrm>
            <a:off x="7508433" y="4077474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Picknick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machen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7" name="Lekerekített téglalap 76"/>
          <p:cNvSpPr/>
          <p:nvPr/>
        </p:nvSpPr>
        <p:spPr>
          <a:xfrm>
            <a:off x="395536" y="3991053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joggen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8" name="Lekerekített téglalap 77"/>
          <p:cNvSpPr/>
          <p:nvPr/>
        </p:nvSpPr>
        <p:spPr>
          <a:xfrm>
            <a:off x="1368152" y="5814537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spazieren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9" name="Lekerekített téglalap 78"/>
          <p:cNvSpPr/>
          <p:nvPr/>
        </p:nvSpPr>
        <p:spPr>
          <a:xfrm>
            <a:off x="395536" y="4762152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Rad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fahren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80" name="Lekerekített téglalap 79"/>
          <p:cNvSpPr/>
          <p:nvPr/>
        </p:nvSpPr>
        <p:spPr>
          <a:xfrm>
            <a:off x="4943267" y="1157575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an den </a:t>
            </a:r>
            <a:r>
              <a:rPr lang="hu-HU" sz="1200" dirty="0" err="1" smtClean="0">
                <a:solidFill>
                  <a:schemeClr val="tx1"/>
                </a:solidFill>
              </a:rPr>
              <a:t>See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fahren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4" name="Egyenes összekötő nyíllal 3"/>
          <p:cNvCxnSpPr>
            <a:stCxn id="6" idx="1"/>
            <a:endCxn id="20" idx="3"/>
          </p:cNvCxnSpPr>
          <p:nvPr/>
        </p:nvCxnSpPr>
        <p:spPr>
          <a:xfrm flipH="1">
            <a:off x="3420380" y="3088660"/>
            <a:ext cx="1522887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/>
          <p:cNvCxnSpPr>
            <a:stCxn id="6" idx="0"/>
            <a:endCxn id="13" idx="2"/>
          </p:cNvCxnSpPr>
          <p:nvPr/>
        </p:nvCxnSpPr>
        <p:spPr>
          <a:xfrm flipH="1" flipV="1">
            <a:off x="4432091" y="2423306"/>
            <a:ext cx="1195252" cy="37732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gyenes összekötő nyíllal 80"/>
          <p:cNvCxnSpPr>
            <a:stCxn id="6" idx="2"/>
            <a:endCxn id="15" idx="0"/>
          </p:cNvCxnSpPr>
          <p:nvPr/>
        </p:nvCxnSpPr>
        <p:spPr>
          <a:xfrm>
            <a:off x="5627343" y="3376692"/>
            <a:ext cx="306721" cy="46256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gyenes összekötő nyíllal 82"/>
          <p:cNvCxnSpPr>
            <a:stCxn id="6" idx="2"/>
            <a:endCxn id="14" idx="3"/>
          </p:cNvCxnSpPr>
          <p:nvPr/>
        </p:nvCxnSpPr>
        <p:spPr>
          <a:xfrm flipH="1">
            <a:off x="4367156" y="3376692"/>
            <a:ext cx="1260187" cy="62748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gyenes összekötő nyíllal 84"/>
          <p:cNvCxnSpPr>
            <a:stCxn id="14" idx="2"/>
            <a:endCxn id="78" idx="0"/>
          </p:cNvCxnSpPr>
          <p:nvPr/>
        </p:nvCxnSpPr>
        <p:spPr>
          <a:xfrm flipH="1">
            <a:off x="2052228" y="4292207"/>
            <a:ext cx="1572014" cy="152233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gyenes összekötő nyíllal 86"/>
          <p:cNvCxnSpPr>
            <a:stCxn id="14" idx="2"/>
            <a:endCxn id="77" idx="3"/>
          </p:cNvCxnSpPr>
          <p:nvPr/>
        </p:nvCxnSpPr>
        <p:spPr>
          <a:xfrm flipH="1" flipV="1">
            <a:off x="1763688" y="4279085"/>
            <a:ext cx="1860554" cy="1312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gyenes összekötő nyíllal 90"/>
          <p:cNvCxnSpPr>
            <a:stCxn id="14" idx="2"/>
            <a:endCxn id="79" idx="3"/>
          </p:cNvCxnSpPr>
          <p:nvPr/>
        </p:nvCxnSpPr>
        <p:spPr>
          <a:xfrm flipH="1">
            <a:off x="1763688" y="4292207"/>
            <a:ext cx="1860554" cy="75797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Egyenes összekötő nyíllal 93"/>
          <p:cNvCxnSpPr>
            <a:stCxn id="15" idx="2"/>
            <a:endCxn id="65" idx="0"/>
          </p:cNvCxnSpPr>
          <p:nvPr/>
        </p:nvCxnSpPr>
        <p:spPr>
          <a:xfrm flipH="1">
            <a:off x="3782914" y="4415317"/>
            <a:ext cx="2151150" cy="43983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Egyenes összekötő nyíllal 95"/>
          <p:cNvCxnSpPr>
            <a:stCxn id="15" idx="2"/>
            <a:endCxn id="68" idx="0"/>
          </p:cNvCxnSpPr>
          <p:nvPr/>
        </p:nvCxnSpPr>
        <p:spPr>
          <a:xfrm>
            <a:off x="5934064" y="4415317"/>
            <a:ext cx="1616904" cy="82315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gyenes összekötő nyíllal 97"/>
          <p:cNvCxnSpPr>
            <a:stCxn id="15" idx="2"/>
            <a:endCxn id="67" idx="0"/>
          </p:cNvCxnSpPr>
          <p:nvPr/>
        </p:nvCxnSpPr>
        <p:spPr>
          <a:xfrm flipH="1">
            <a:off x="4365641" y="4415317"/>
            <a:ext cx="1568423" cy="139922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Egyenes összekötő nyíllal 99"/>
          <p:cNvCxnSpPr>
            <a:stCxn id="15" idx="2"/>
            <a:endCxn id="66" idx="0"/>
          </p:cNvCxnSpPr>
          <p:nvPr/>
        </p:nvCxnSpPr>
        <p:spPr>
          <a:xfrm>
            <a:off x="5934064" y="4415317"/>
            <a:ext cx="0" cy="139922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gyenes összekötő nyíllal 105"/>
          <p:cNvCxnSpPr>
            <a:stCxn id="13" idx="0"/>
            <a:endCxn id="80" idx="1"/>
          </p:cNvCxnSpPr>
          <p:nvPr/>
        </p:nvCxnSpPr>
        <p:spPr>
          <a:xfrm flipV="1">
            <a:off x="4432091" y="1445607"/>
            <a:ext cx="511176" cy="40163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gyenes összekötő nyíllal 111"/>
          <p:cNvCxnSpPr>
            <a:stCxn id="20" idx="0"/>
            <a:endCxn id="64" idx="2"/>
          </p:cNvCxnSpPr>
          <p:nvPr/>
        </p:nvCxnSpPr>
        <p:spPr>
          <a:xfrm flipH="1" flipV="1">
            <a:off x="1097620" y="1415313"/>
            <a:ext cx="1638684" cy="138531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gyenes összekötő nyíllal 113"/>
          <p:cNvCxnSpPr>
            <a:stCxn id="15" idx="3"/>
            <a:endCxn id="76" idx="1"/>
          </p:cNvCxnSpPr>
          <p:nvPr/>
        </p:nvCxnSpPr>
        <p:spPr>
          <a:xfrm>
            <a:off x="6618140" y="4127285"/>
            <a:ext cx="890293" cy="23822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gyenes összekötő nyíllal 120"/>
          <p:cNvCxnSpPr>
            <a:stCxn id="20" idx="1"/>
            <a:endCxn id="71" idx="3"/>
          </p:cNvCxnSpPr>
          <p:nvPr/>
        </p:nvCxnSpPr>
        <p:spPr>
          <a:xfrm flipH="1">
            <a:off x="1511660" y="3088660"/>
            <a:ext cx="540568" cy="12570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gyenes összekötő nyíllal 123"/>
          <p:cNvCxnSpPr>
            <a:stCxn id="20" idx="0"/>
            <a:endCxn id="69" idx="2"/>
          </p:cNvCxnSpPr>
          <p:nvPr/>
        </p:nvCxnSpPr>
        <p:spPr>
          <a:xfrm flipH="1" flipV="1">
            <a:off x="2599445" y="1927054"/>
            <a:ext cx="136859" cy="87357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gyenes összekötő nyíllal 125"/>
          <p:cNvCxnSpPr>
            <a:stCxn id="13" idx="0"/>
            <a:endCxn id="74" idx="2"/>
          </p:cNvCxnSpPr>
          <p:nvPr/>
        </p:nvCxnSpPr>
        <p:spPr>
          <a:xfrm flipH="1" flipV="1">
            <a:off x="3307486" y="877411"/>
            <a:ext cx="1124605" cy="96983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Egyenes összekötő nyíllal 127"/>
          <p:cNvCxnSpPr>
            <a:stCxn id="13" idx="0"/>
            <a:endCxn id="75" idx="2"/>
          </p:cNvCxnSpPr>
          <p:nvPr/>
        </p:nvCxnSpPr>
        <p:spPr>
          <a:xfrm flipV="1">
            <a:off x="4432091" y="916362"/>
            <a:ext cx="365642" cy="93088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Egyenes összekötő nyíllal 129"/>
          <p:cNvCxnSpPr>
            <a:stCxn id="13" idx="3"/>
            <a:endCxn id="73" idx="1"/>
          </p:cNvCxnSpPr>
          <p:nvPr/>
        </p:nvCxnSpPr>
        <p:spPr>
          <a:xfrm>
            <a:off x="5116167" y="2135274"/>
            <a:ext cx="635671" cy="757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Egyenes összekötő nyíllal 135"/>
          <p:cNvCxnSpPr>
            <a:stCxn id="20" idx="0"/>
            <a:endCxn id="72" idx="3"/>
          </p:cNvCxnSpPr>
          <p:nvPr/>
        </p:nvCxnSpPr>
        <p:spPr>
          <a:xfrm flipH="1" flipV="1">
            <a:off x="1528788" y="2209148"/>
            <a:ext cx="1207516" cy="59148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Lekerekített téglalap 163"/>
          <p:cNvSpPr/>
          <p:nvPr/>
        </p:nvSpPr>
        <p:spPr>
          <a:xfrm>
            <a:off x="7238475" y="3114369"/>
            <a:ext cx="136815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grillen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165" name="Egyenes összekötő nyíllal 164"/>
          <p:cNvCxnSpPr>
            <a:stCxn id="15" idx="3"/>
            <a:endCxn id="164" idx="2"/>
          </p:cNvCxnSpPr>
          <p:nvPr/>
        </p:nvCxnSpPr>
        <p:spPr>
          <a:xfrm flipV="1">
            <a:off x="6618140" y="3690433"/>
            <a:ext cx="1304411" cy="43685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19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urbulencia">
  <a:themeElements>
    <a:clrScheme name="Hullá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Turbulenci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urbulenci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>
    <a:spDef>
      <a:spPr>
        <a:solidFill>
          <a:schemeClr val="accent5">
            <a:lumMod val="40000"/>
            <a:lumOff val="60000"/>
          </a:schemeClr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 sz="12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>
              <a:lumMod val="75000"/>
              <a:lumOff val="25000"/>
            </a:schemeClr>
          </a:solidFill>
          <a:tailEnd type="arrow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98</TotalTime>
  <Words>389</Words>
  <Application>Microsoft Office PowerPoint</Application>
  <PresentationFormat>Diavetítés a képernyőre (4:3 oldalarány)</PresentationFormat>
  <Paragraphs>189</Paragraphs>
  <Slides>6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7" baseType="lpstr">
      <vt:lpstr>Turbulencia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Magyar Péter</dc:creator>
  <cp:lastModifiedBy>Magyar Péter</cp:lastModifiedBy>
  <cp:revision>16</cp:revision>
  <dcterms:created xsi:type="dcterms:W3CDTF">2014-04-12T10:13:29Z</dcterms:created>
  <dcterms:modified xsi:type="dcterms:W3CDTF">2014-04-12T11:52:05Z</dcterms:modified>
</cp:coreProperties>
</file>